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Lst>
  <p:sldSz cy="3981450" cx="7620000"/>
  <p:notesSz cx="6797675" cy="9926625"/>
  <p:embeddedFontLst>
    <p:embeddedFont>
      <p:font typeface="Open Sans"/>
      <p:regular r:id="rId70"/>
      <p:bold r:id="rId71"/>
      <p:italic r:id="rId72"/>
      <p:boldItalic r:id="rId7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254">
          <p15:clr>
            <a:srgbClr val="A4A3A4"/>
          </p15:clr>
        </p15:guide>
        <p15:guide id="2" pos="2400">
          <p15:clr>
            <a:srgbClr val="A4A3A4"/>
          </p15:clr>
        </p15:guide>
      </p15:sldGuideLst>
    </p:ext>
    <p:ext uri="GoogleSlidesCustomDataVersion2">
      <go:slidesCustomData xmlns:go="http://customooxmlschemas.google.com/" r:id="rId74" roundtripDataSignature="AMtx7mjWy85RhfaINi88aCTy/IQttZjnb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254" orient="horz"/>
        <p:guide pos="240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73" Type="http://schemas.openxmlformats.org/officeDocument/2006/relationships/font" Target="fonts/OpenSans-boldItalic.fntdata"/><Relationship Id="rId72" Type="http://schemas.openxmlformats.org/officeDocument/2006/relationships/font" Target="fonts/OpenSans-italic.fntdata"/><Relationship Id="rId31" Type="http://schemas.openxmlformats.org/officeDocument/2006/relationships/slide" Target="slides/slide26.xml"/><Relationship Id="rId30" Type="http://schemas.openxmlformats.org/officeDocument/2006/relationships/slide" Target="slides/slide25.xml"/><Relationship Id="rId74" Type="http://customschemas.google.com/relationships/presentationmetadata" Target="metadata"/><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71" Type="http://schemas.openxmlformats.org/officeDocument/2006/relationships/font" Target="fonts/OpenSans-bold.fntdata"/><Relationship Id="rId70" Type="http://schemas.openxmlformats.org/officeDocument/2006/relationships/font" Target="fonts/OpenSans-regular.fntdata"/><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slide" Target="slides/slide57.xml"/><Relationship Id="rId61" Type="http://schemas.openxmlformats.org/officeDocument/2006/relationships/slide" Target="slides/slide56.xml"/><Relationship Id="rId20" Type="http://schemas.openxmlformats.org/officeDocument/2006/relationships/slide" Target="slides/slide15.xml"/><Relationship Id="rId64" Type="http://schemas.openxmlformats.org/officeDocument/2006/relationships/slide" Target="slides/slide59.xml"/><Relationship Id="rId63" Type="http://schemas.openxmlformats.org/officeDocument/2006/relationships/slide" Target="slides/slide58.xml"/><Relationship Id="rId22" Type="http://schemas.openxmlformats.org/officeDocument/2006/relationships/slide" Target="slides/slide17.xml"/><Relationship Id="rId66" Type="http://schemas.openxmlformats.org/officeDocument/2006/relationships/slide" Target="slides/slide61.xml"/><Relationship Id="rId21" Type="http://schemas.openxmlformats.org/officeDocument/2006/relationships/slide" Target="slides/slide16.xml"/><Relationship Id="rId65" Type="http://schemas.openxmlformats.org/officeDocument/2006/relationships/slide" Target="slides/slide60.xml"/><Relationship Id="rId24" Type="http://schemas.openxmlformats.org/officeDocument/2006/relationships/slide" Target="slides/slide19.xml"/><Relationship Id="rId68" Type="http://schemas.openxmlformats.org/officeDocument/2006/relationships/slide" Target="slides/slide63.xml"/><Relationship Id="rId23" Type="http://schemas.openxmlformats.org/officeDocument/2006/relationships/slide" Target="slides/slide18.xml"/><Relationship Id="rId67" Type="http://schemas.openxmlformats.org/officeDocument/2006/relationships/slide" Target="slides/slide62.xml"/><Relationship Id="rId60" Type="http://schemas.openxmlformats.org/officeDocument/2006/relationships/slide" Target="slides/slide55.xml"/><Relationship Id="rId26" Type="http://schemas.openxmlformats.org/officeDocument/2006/relationships/slide" Target="slides/slide21.xml"/><Relationship Id="rId25" Type="http://schemas.openxmlformats.org/officeDocument/2006/relationships/slide" Target="slides/slide20.xml"/><Relationship Id="rId69" Type="http://schemas.openxmlformats.org/officeDocument/2006/relationships/slide" Target="slides/slide64.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slide" Target="slides/slide54.xml"/><Relationship Id="rId14" Type="http://schemas.openxmlformats.org/officeDocument/2006/relationships/slide" Target="slides/slide9.xml"/><Relationship Id="rId58" Type="http://schemas.openxmlformats.org/officeDocument/2006/relationships/slide" Target="slides/slide53.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f89bd3b56d_3_0: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gf89bd3b56d_3_0: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p7: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0" name="Google Shape;150;p7: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p8: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2" name="Google Shape;162;p8: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9: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4" name="Google Shape;174;p9: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ee256591df_0_0: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6" name="Google Shape;186;gee256591df_0_0: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ee256591df_0_17: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7" name="Google Shape;197;gee256591df_0_17: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ee256591df_0_28: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8" name="Google Shape;208;gee256591df_0_28: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ee256591df_0_39: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9" name="Google Shape;219;gee256591df_0_39: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gee256591df_0_50: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0" name="Google Shape;230;gee256591df_0_50: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edaf2065a5_1_52: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1" name="Google Shape;241;gedaf2065a5_1_52: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gedaf2065a5_1_62: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2" name="Google Shape;252;gedaf2065a5_1_62: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p1: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 name="Google Shape;65;p1: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gedaf2065a5_1_72: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3" name="Google Shape;263;gedaf2065a5_1_72: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gedaf2065a5_1_82: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4" name="Google Shape;274;gedaf2065a5_1_82: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gedaf2065a5_1_92: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5" name="Google Shape;285;gedaf2065a5_1_92: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gedaf2065a5_1_102: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6" name="Google Shape;296;gedaf2065a5_1_102: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gedaf2065a5_1_112: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7" name="Google Shape;307;gedaf2065a5_1_112: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6" name="Shape 316"/>
        <p:cNvGrpSpPr/>
        <p:nvPr/>
      </p:nvGrpSpPr>
      <p:grpSpPr>
        <a:xfrm>
          <a:off x="0" y="0"/>
          <a:ext cx="0" cy="0"/>
          <a:chOff x="0" y="0"/>
          <a:chExt cx="0" cy="0"/>
        </a:xfrm>
      </p:grpSpPr>
      <p:sp>
        <p:nvSpPr>
          <p:cNvPr id="317" name="Google Shape;317;g114940a043f_2_18: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8" name="Google Shape;318;g114940a043f_2_18: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gee256591df_0_61: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9" name="Google Shape;329;gee256591df_0_61: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 name="Shape 338"/>
        <p:cNvGrpSpPr/>
        <p:nvPr/>
      </p:nvGrpSpPr>
      <p:grpSpPr>
        <a:xfrm>
          <a:off x="0" y="0"/>
          <a:ext cx="0" cy="0"/>
          <a:chOff x="0" y="0"/>
          <a:chExt cx="0" cy="0"/>
        </a:xfrm>
      </p:grpSpPr>
      <p:sp>
        <p:nvSpPr>
          <p:cNvPr id="339" name="Google Shape;339;gee2322c6bf_0_0: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0" name="Google Shape;340;gee2322c6bf_0_0: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9" name="Shape 349"/>
        <p:cNvGrpSpPr/>
        <p:nvPr/>
      </p:nvGrpSpPr>
      <p:grpSpPr>
        <a:xfrm>
          <a:off x="0" y="0"/>
          <a:ext cx="0" cy="0"/>
          <a:chOff x="0" y="0"/>
          <a:chExt cx="0" cy="0"/>
        </a:xfrm>
      </p:grpSpPr>
      <p:sp>
        <p:nvSpPr>
          <p:cNvPr id="350" name="Google Shape;350;gee2322c6bf_0_11: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1" name="Google Shape;351;gee2322c6bf_0_11: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0" name="Shape 360"/>
        <p:cNvGrpSpPr/>
        <p:nvPr/>
      </p:nvGrpSpPr>
      <p:grpSpPr>
        <a:xfrm>
          <a:off x="0" y="0"/>
          <a:ext cx="0" cy="0"/>
          <a:chOff x="0" y="0"/>
          <a:chExt cx="0" cy="0"/>
        </a:xfrm>
      </p:grpSpPr>
      <p:sp>
        <p:nvSpPr>
          <p:cNvPr id="361" name="Google Shape;361;gee2322c6bf_0_22: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2" name="Google Shape;362;gee2322c6bf_0_22: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f3250da317_1_0: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 name="Google Shape;70;gf3250da317_1_0: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2" name="Shape 372"/>
        <p:cNvGrpSpPr/>
        <p:nvPr/>
      </p:nvGrpSpPr>
      <p:grpSpPr>
        <a:xfrm>
          <a:off x="0" y="0"/>
          <a:ext cx="0" cy="0"/>
          <a:chOff x="0" y="0"/>
          <a:chExt cx="0" cy="0"/>
        </a:xfrm>
      </p:grpSpPr>
      <p:sp>
        <p:nvSpPr>
          <p:cNvPr id="373" name="Google Shape;373;gee2322c6bf_0_33: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4" name="Google Shape;374;gee2322c6bf_0_33: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3" name="Shape 383"/>
        <p:cNvGrpSpPr/>
        <p:nvPr/>
      </p:nvGrpSpPr>
      <p:grpSpPr>
        <a:xfrm>
          <a:off x="0" y="0"/>
          <a:ext cx="0" cy="0"/>
          <a:chOff x="0" y="0"/>
          <a:chExt cx="0" cy="0"/>
        </a:xfrm>
      </p:grpSpPr>
      <p:sp>
        <p:nvSpPr>
          <p:cNvPr id="384" name="Google Shape;384;gedaf2065a5_1_122: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5" name="Google Shape;385;gedaf2065a5_1_122: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4" name="Shape 394"/>
        <p:cNvGrpSpPr/>
        <p:nvPr/>
      </p:nvGrpSpPr>
      <p:grpSpPr>
        <a:xfrm>
          <a:off x="0" y="0"/>
          <a:ext cx="0" cy="0"/>
          <a:chOff x="0" y="0"/>
          <a:chExt cx="0" cy="0"/>
        </a:xfrm>
      </p:grpSpPr>
      <p:sp>
        <p:nvSpPr>
          <p:cNvPr id="395" name="Google Shape;395;gedaf2065a5_1_192: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6" name="Google Shape;396;gedaf2065a5_1_192: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5" name="Shape 405"/>
        <p:cNvGrpSpPr/>
        <p:nvPr/>
      </p:nvGrpSpPr>
      <p:grpSpPr>
        <a:xfrm>
          <a:off x="0" y="0"/>
          <a:ext cx="0" cy="0"/>
          <a:chOff x="0" y="0"/>
          <a:chExt cx="0" cy="0"/>
        </a:xfrm>
      </p:grpSpPr>
      <p:sp>
        <p:nvSpPr>
          <p:cNvPr id="406" name="Google Shape;406;gedaf2065a5_1_142: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7" name="Google Shape;407;gedaf2065a5_1_142: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6" name="Shape 416"/>
        <p:cNvGrpSpPr/>
        <p:nvPr/>
      </p:nvGrpSpPr>
      <p:grpSpPr>
        <a:xfrm>
          <a:off x="0" y="0"/>
          <a:ext cx="0" cy="0"/>
          <a:chOff x="0" y="0"/>
          <a:chExt cx="0" cy="0"/>
        </a:xfrm>
      </p:grpSpPr>
      <p:sp>
        <p:nvSpPr>
          <p:cNvPr id="417" name="Google Shape;417;gedaf2065a5_1_152: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18" name="Google Shape;418;gedaf2065a5_1_152: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7" name="Shape 427"/>
        <p:cNvGrpSpPr/>
        <p:nvPr/>
      </p:nvGrpSpPr>
      <p:grpSpPr>
        <a:xfrm>
          <a:off x="0" y="0"/>
          <a:ext cx="0" cy="0"/>
          <a:chOff x="0" y="0"/>
          <a:chExt cx="0" cy="0"/>
        </a:xfrm>
      </p:grpSpPr>
      <p:sp>
        <p:nvSpPr>
          <p:cNvPr id="428" name="Google Shape;428;gedaf2065a5_1_162: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9" name="Google Shape;429;gedaf2065a5_1_162: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8" name="Shape 438"/>
        <p:cNvGrpSpPr/>
        <p:nvPr/>
      </p:nvGrpSpPr>
      <p:grpSpPr>
        <a:xfrm>
          <a:off x="0" y="0"/>
          <a:ext cx="0" cy="0"/>
          <a:chOff x="0" y="0"/>
          <a:chExt cx="0" cy="0"/>
        </a:xfrm>
      </p:grpSpPr>
      <p:sp>
        <p:nvSpPr>
          <p:cNvPr id="439" name="Google Shape;439;gedaf2065a5_1_172: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40" name="Google Shape;440;gedaf2065a5_1_172: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9" name="Shape 449"/>
        <p:cNvGrpSpPr/>
        <p:nvPr/>
      </p:nvGrpSpPr>
      <p:grpSpPr>
        <a:xfrm>
          <a:off x="0" y="0"/>
          <a:ext cx="0" cy="0"/>
          <a:chOff x="0" y="0"/>
          <a:chExt cx="0" cy="0"/>
        </a:xfrm>
      </p:grpSpPr>
      <p:sp>
        <p:nvSpPr>
          <p:cNvPr id="450" name="Google Shape;450;gedaf2065a5_1_182: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1" name="Google Shape;451;gedaf2065a5_1_182: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0" name="Shape 460"/>
        <p:cNvGrpSpPr/>
        <p:nvPr/>
      </p:nvGrpSpPr>
      <p:grpSpPr>
        <a:xfrm>
          <a:off x="0" y="0"/>
          <a:ext cx="0" cy="0"/>
          <a:chOff x="0" y="0"/>
          <a:chExt cx="0" cy="0"/>
        </a:xfrm>
      </p:grpSpPr>
      <p:sp>
        <p:nvSpPr>
          <p:cNvPr id="461" name="Google Shape;461;gee2322c6bf_0_44: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62" name="Google Shape;462;gee2322c6bf_0_44: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1" name="Shape 471"/>
        <p:cNvGrpSpPr/>
        <p:nvPr/>
      </p:nvGrpSpPr>
      <p:grpSpPr>
        <a:xfrm>
          <a:off x="0" y="0"/>
          <a:ext cx="0" cy="0"/>
          <a:chOff x="0" y="0"/>
          <a:chExt cx="0" cy="0"/>
        </a:xfrm>
      </p:grpSpPr>
      <p:sp>
        <p:nvSpPr>
          <p:cNvPr id="472" name="Google Shape;472;gee2322c6bf_0_55: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73" name="Google Shape;473;gee2322c6bf_0_55: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f89bd3b56d_3_13: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7" name="Google Shape;87;gf89bd3b56d_3_13: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2" name="Shape 482"/>
        <p:cNvGrpSpPr/>
        <p:nvPr/>
      </p:nvGrpSpPr>
      <p:grpSpPr>
        <a:xfrm>
          <a:off x="0" y="0"/>
          <a:ext cx="0" cy="0"/>
          <a:chOff x="0" y="0"/>
          <a:chExt cx="0" cy="0"/>
        </a:xfrm>
      </p:grpSpPr>
      <p:sp>
        <p:nvSpPr>
          <p:cNvPr id="483" name="Google Shape;483;gee2322c6bf_0_66: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4" name="Google Shape;484;gee2322c6bf_0_66: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3" name="Shape 493"/>
        <p:cNvGrpSpPr/>
        <p:nvPr/>
      </p:nvGrpSpPr>
      <p:grpSpPr>
        <a:xfrm>
          <a:off x="0" y="0"/>
          <a:ext cx="0" cy="0"/>
          <a:chOff x="0" y="0"/>
          <a:chExt cx="0" cy="0"/>
        </a:xfrm>
      </p:grpSpPr>
      <p:sp>
        <p:nvSpPr>
          <p:cNvPr id="494" name="Google Shape;494;gee2322c6bf_0_77: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5" name="Google Shape;495;gee2322c6bf_0_77: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4" name="Shape 504"/>
        <p:cNvGrpSpPr/>
        <p:nvPr/>
      </p:nvGrpSpPr>
      <p:grpSpPr>
        <a:xfrm>
          <a:off x="0" y="0"/>
          <a:ext cx="0" cy="0"/>
          <a:chOff x="0" y="0"/>
          <a:chExt cx="0" cy="0"/>
        </a:xfrm>
      </p:grpSpPr>
      <p:sp>
        <p:nvSpPr>
          <p:cNvPr id="505" name="Google Shape;505;gee2322c6bf_0_88: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6" name="Google Shape;506;gee2322c6bf_0_88: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5" name="Shape 515"/>
        <p:cNvGrpSpPr/>
        <p:nvPr/>
      </p:nvGrpSpPr>
      <p:grpSpPr>
        <a:xfrm>
          <a:off x="0" y="0"/>
          <a:ext cx="0" cy="0"/>
          <a:chOff x="0" y="0"/>
          <a:chExt cx="0" cy="0"/>
        </a:xfrm>
      </p:grpSpPr>
      <p:sp>
        <p:nvSpPr>
          <p:cNvPr id="516" name="Google Shape;516;gedaf2065a5_1_22: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7" name="Google Shape;517;gedaf2065a5_1_22: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6" name="Shape 526"/>
        <p:cNvGrpSpPr/>
        <p:nvPr/>
      </p:nvGrpSpPr>
      <p:grpSpPr>
        <a:xfrm>
          <a:off x="0" y="0"/>
          <a:ext cx="0" cy="0"/>
          <a:chOff x="0" y="0"/>
          <a:chExt cx="0" cy="0"/>
        </a:xfrm>
      </p:grpSpPr>
      <p:sp>
        <p:nvSpPr>
          <p:cNvPr id="527" name="Google Shape;527;gedaf2065a5_1_32: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8" name="Google Shape;528;gedaf2065a5_1_32: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7" name="Shape 537"/>
        <p:cNvGrpSpPr/>
        <p:nvPr/>
      </p:nvGrpSpPr>
      <p:grpSpPr>
        <a:xfrm>
          <a:off x="0" y="0"/>
          <a:ext cx="0" cy="0"/>
          <a:chOff x="0" y="0"/>
          <a:chExt cx="0" cy="0"/>
        </a:xfrm>
      </p:grpSpPr>
      <p:sp>
        <p:nvSpPr>
          <p:cNvPr id="538" name="Google Shape;538;gee2322c6bf_0_99: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39" name="Google Shape;539;gee2322c6bf_0_99: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8" name="Shape 548"/>
        <p:cNvGrpSpPr/>
        <p:nvPr/>
      </p:nvGrpSpPr>
      <p:grpSpPr>
        <a:xfrm>
          <a:off x="0" y="0"/>
          <a:ext cx="0" cy="0"/>
          <a:chOff x="0" y="0"/>
          <a:chExt cx="0" cy="0"/>
        </a:xfrm>
      </p:grpSpPr>
      <p:sp>
        <p:nvSpPr>
          <p:cNvPr id="549" name="Google Shape;549;gee2322c6bf_0_110: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0" name="Google Shape;550;gee2322c6bf_0_110: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9" name="Shape 559"/>
        <p:cNvGrpSpPr/>
        <p:nvPr/>
      </p:nvGrpSpPr>
      <p:grpSpPr>
        <a:xfrm>
          <a:off x="0" y="0"/>
          <a:ext cx="0" cy="0"/>
          <a:chOff x="0" y="0"/>
          <a:chExt cx="0" cy="0"/>
        </a:xfrm>
      </p:grpSpPr>
      <p:sp>
        <p:nvSpPr>
          <p:cNvPr id="560" name="Google Shape;560;gee2322c6bf_0_121: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61" name="Google Shape;561;gee2322c6bf_0_121: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0" name="Shape 570"/>
        <p:cNvGrpSpPr/>
        <p:nvPr/>
      </p:nvGrpSpPr>
      <p:grpSpPr>
        <a:xfrm>
          <a:off x="0" y="0"/>
          <a:ext cx="0" cy="0"/>
          <a:chOff x="0" y="0"/>
          <a:chExt cx="0" cy="0"/>
        </a:xfrm>
      </p:grpSpPr>
      <p:sp>
        <p:nvSpPr>
          <p:cNvPr id="571" name="Google Shape;571;gee2322c6bf_0_132: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72" name="Google Shape;572;gee2322c6bf_0_132: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1" name="Shape 581"/>
        <p:cNvGrpSpPr/>
        <p:nvPr/>
      </p:nvGrpSpPr>
      <p:grpSpPr>
        <a:xfrm>
          <a:off x="0" y="0"/>
          <a:ext cx="0" cy="0"/>
          <a:chOff x="0" y="0"/>
          <a:chExt cx="0" cy="0"/>
        </a:xfrm>
      </p:grpSpPr>
      <p:sp>
        <p:nvSpPr>
          <p:cNvPr id="582" name="Google Shape;582;gee2322c6bf_0_143: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3" name="Google Shape;583;gee2322c6bf_0_143: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2: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7" name="Google Shape;97;p2: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2" name="Shape 592"/>
        <p:cNvGrpSpPr/>
        <p:nvPr/>
      </p:nvGrpSpPr>
      <p:grpSpPr>
        <a:xfrm>
          <a:off x="0" y="0"/>
          <a:ext cx="0" cy="0"/>
          <a:chOff x="0" y="0"/>
          <a:chExt cx="0" cy="0"/>
        </a:xfrm>
      </p:grpSpPr>
      <p:sp>
        <p:nvSpPr>
          <p:cNvPr id="593" name="Google Shape;593;gee2322c6bf_0_154: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4" name="Google Shape;594;gee2322c6bf_0_154: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3" name="Shape 603"/>
        <p:cNvGrpSpPr/>
        <p:nvPr/>
      </p:nvGrpSpPr>
      <p:grpSpPr>
        <a:xfrm>
          <a:off x="0" y="0"/>
          <a:ext cx="0" cy="0"/>
          <a:chOff x="0" y="0"/>
          <a:chExt cx="0" cy="0"/>
        </a:xfrm>
      </p:grpSpPr>
      <p:sp>
        <p:nvSpPr>
          <p:cNvPr id="604" name="Google Shape;604;gedaf2065a5_1_10: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5" name="Google Shape;605;gedaf2065a5_1_10: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4" name="Shape 614"/>
        <p:cNvGrpSpPr/>
        <p:nvPr/>
      </p:nvGrpSpPr>
      <p:grpSpPr>
        <a:xfrm>
          <a:off x="0" y="0"/>
          <a:ext cx="0" cy="0"/>
          <a:chOff x="0" y="0"/>
          <a:chExt cx="0" cy="0"/>
        </a:xfrm>
      </p:grpSpPr>
      <p:sp>
        <p:nvSpPr>
          <p:cNvPr id="615" name="Google Shape;615;gedaf2065a5_1_0: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16" name="Google Shape;616;gedaf2065a5_1_0: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5" name="Shape 625"/>
        <p:cNvGrpSpPr/>
        <p:nvPr/>
      </p:nvGrpSpPr>
      <p:grpSpPr>
        <a:xfrm>
          <a:off x="0" y="0"/>
          <a:ext cx="0" cy="0"/>
          <a:chOff x="0" y="0"/>
          <a:chExt cx="0" cy="0"/>
        </a:xfrm>
      </p:grpSpPr>
      <p:sp>
        <p:nvSpPr>
          <p:cNvPr id="626" name="Google Shape;626;g2248d3b4d4b_1_125:notes"/>
          <p:cNvSpPr/>
          <p:nvPr>
            <p:ph idx="2" type="sldImg"/>
          </p:nvPr>
        </p:nvSpPr>
        <p:spPr>
          <a:xfrm>
            <a:off x="146658" y="744497"/>
            <a:ext cx="6505200" cy="37224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27" name="Google Shape;627;g2248d3b4d4b_1_125:notes"/>
          <p:cNvSpPr txBox="1"/>
          <p:nvPr>
            <p:ph idx="1" type="body"/>
          </p:nvPr>
        </p:nvSpPr>
        <p:spPr>
          <a:xfrm>
            <a:off x="679768" y="4715147"/>
            <a:ext cx="5438100" cy="4467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6" name="Shape 636"/>
        <p:cNvGrpSpPr/>
        <p:nvPr/>
      </p:nvGrpSpPr>
      <p:grpSpPr>
        <a:xfrm>
          <a:off x="0" y="0"/>
          <a:ext cx="0" cy="0"/>
          <a:chOff x="0" y="0"/>
          <a:chExt cx="0" cy="0"/>
        </a:xfrm>
      </p:grpSpPr>
      <p:sp>
        <p:nvSpPr>
          <p:cNvPr id="637" name="Google Shape;637;g2248d3b4d4b_1_135:notes"/>
          <p:cNvSpPr/>
          <p:nvPr>
            <p:ph idx="2" type="sldImg"/>
          </p:nvPr>
        </p:nvSpPr>
        <p:spPr>
          <a:xfrm>
            <a:off x="146658" y="744497"/>
            <a:ext cx="6505200" cy="37224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38" name="Google Shape;638;g2248d3b4d4b_1_135:notes"/>
          <p:cNvSpPr txBox="1"/>
          <p:nvPr>
            <p:ph idx="1" type="body"/>
          </p:nvPr>
        </p:nvSpPr>
        <p:spPr>
          <a:xfrm>
            <a:off x="679768" y="4715147"/>
            <a:ext cx="5438100" cy="4467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7" name="Shape 647"/>
        <p:cNvGrpSpPr/>
        <p:nvPr/>
      </p:nvGrpSpPr>
      <p:grpSpPr>
        <a:xfrm>
          <a:off x="0" y="0"/>
          <a:ext cx="0" cy="0"/>
          <a:chOff x="0" y="0"/>
          <a:chExt cx="0" cy="0"/>
        </a:xfrm>
      </p:grpSpPr>
      <p:sp>
        <p:nvSpPr>
          <p:cNvPr id="648" name="Google Shape;648;g2248d3b4d4b_1_145:notes"/>
          <p:cNvSpPr/>
          <p:nvPr>
            <p:ph idx="2" type="sldImg"/>
          </p:nvPr>
        </p:nvSpPr>
        <p:spPr>
          <a:xfrm>
            <a:off x="146658" y="744497"/>
            <a:ext cx="6505200" cy="37224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49" name="Google Shape;649;g2248d3b4d4b_1_145:notes"/>
          <p:cNvSpPr txBox="1"/>
          <p:nvPr>
            <p:ph idx="1" type="body"/>
          </p:nvPr>
        </p:nvSpPr>
        <p:spPr>
          <a:xfrm>
            <a:off x="679768" y="4715147"/>
            <a:ext cx="5438100" cy="4467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8" name="Shape 658"/>
        <p:cNvGrpSpPr/>
        <p:nvPr/>
      </p:nvGrpSpPr>
      <p:grpSpPr>
        <a:xfrm>
          <a:off x="0" y="0"/>
          <a:ext cx="0" cy="0"/>
          <a:chOff x="0" y="0"/>
          <a:chExt cx="0" cy="0"/>
        </a:xfrm>
      </p:grpSpPr>
      <p:sp>
        <p:nvSpPr>
          <p:cNvPr id="659" name="Google Shape;659;g2248d3b4d4b_1_155:notes"/>
          <p:cNvSpPr/>
          <p:nvPr>
            <p:ph idx="2" type="sldImg"/>
          </p:nvPr>
        </p:nvSpPr>
        <p:spPr>
          <a:xfrm>
            <a:off x="146658" y="744497"/>
            <a:ext cx="6505200" cy="37224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60" name="Google Shape;660;g2248d3b4d4b_1_155:notes"/>
          <p:cNvSpPr txBox="1"/>
          <p:nvPr>
            <p:ph idx="1" type="body"/>
          </p:nvPr>
        </p:nvSpPr>
        <p:spPr>
          <a:xfrm>
            <a:off x="679768" y="4715147"/>
            <a:ext cx="5438100" cy="4467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9" name="Shape 669"/>
        <p:cNvGrpSpPr/>
        <p:nvPr/>
      </p:nvGrpSpPr>
      <p:grpSpPr>
        <a:xfrm>
          <a:off x="0" y="0"/>
          <a:ext cx="0" cy="0"/>
          <a:chOff x="0" y="0"/>
          <a:chExt cx="0" cy="0"/>
        </a:xfrm>
      </p:grpSpPr>
      <p:sp>
        <p:nvSpPr>
          <p:cNvPr id="670" name="Google Shape;670;g2248d3b4d4b_1_165:notes"/>
          <p:cNvSpPr/>
          <p:nvPr>
            <p:ph idx="2" type="sldImg"/>
          </p:nvPr>
        </p:nvSpPr>
        <p:spPr>
          <a:xfrm>
            <a:off x="146658" y="744497"/>
            <a:ext cx="6505200" cy="37224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71" name="Google Shape;671;g2248d3b4d4b_1_165:notes"/>
          <p:cNvSpPr txBox="1"/>
          <p:nvPr>
            <p:ph idx="1" type="body"/>
          </p:nvPr>
        </p:nvSpPr>
        <p:spPr>
          <a:xfrm>
            <a:off x="679768" y="4715147"/>
            <a:ext cx="5438100" cy="4467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0" name="Shape 680"/>
        <p:cNvGrpSpPr/>
        <p:nvPr/>
      </p:nvGrpSpPr>
      <p:grpSpPr>
        <a:xfrm>
          <a:off x="0" y="0"/>
          <a:ext cx="0" cy="0"/>
          <a:chOff x="0" y="0"/>
          <a:chExt cx="0" cy="0"/>
        </a:xfrm>
      </p:grpSpPr>
      <p:sp>
        <p:nvSpPr>
          <p:cNvPr id="681" name="Google Shape;681;g2248d3b4d4b_1_175:notes"/>
          <p:cNvSpPr/>
          <p:nvPr>
            <p:ph idx="2" type="sldImg"/>
          </p:nvPr>
        </p:nvSpPr>
        <p:spPr>
          <a:xfrm>
            <a:off x="146658" y="744497"/>
            <a:ext cx="6505200" cy="37224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82" name="Google Shape;682;g2248d3b4d4b_1_175:notes"/>
          <p:cNvSpPr txBox="1"/>
          <p:nvPr>
            <p:ph idx="1" type="body"/>
          </p:nvPr>
        </p:nvSpPr>
        <p:spPr>
          <a:xfrm>
            <a:off x="679768" y="4715147"/>
            <a:ext cx="5438100" cy="4467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1" name="Shape 691"/>
        <p:cNvGrpSpPr/>
        <p:nvPr/>
      </p:nvGrpSpPr>
      <p:grpSpPr>
        <a:xfrm>
          <a:off x="0" y="0"/>
          <a:ext cx="0" cy="0"/>
          <a:chOff x="0" y="0"/>
          <a:chExt cx="0" cy="0"/>
        </a:xfrm>
      </p:grpSpPr>
      <p:sp>
        <p:nvSpPr>
          <p:cNvPr id="692" name="Google Shape;692;g2248d3b4d4b_1_185:notes"/>
          <p:cNvSpPr/>
          <p:nvPr>
            <p:ph idx="2" type="sldImg"/>
          </p:nvPr>
        </p:nvSpPr>
        <p:spPr>
          <a:xfrm>
            <a:off x="146658" y="744497"/>
            <a:ext cx="6505200" cy="37224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93" name="Google Shape;693;g2248d3b4d4b_1_185:notes"/>
          <p:cNvSpPr txBox="1"/>
          <p:nvPr>
            <p:ph idx="1" type="body"/>
          </p:nvPr>
        </p:nvSpPr>
        <p:spPr>
          <a:xfrm>
            <a:off x="679768" y="4715147"/>
            <a:ext cx="5438100" cy="4467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3: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7" name="Google Shape;107;p3: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2" name="Shape 702"/>
        <p:cNvGrpSpPr/>
        <p:nvPr/>
      </p:nvGrpSpPr>
      <p:grpSpPr>
        <a:xfrm>
          <a:off x="0" y="0"/>
          <a:ext cx="0" cy="0"/>
          <a:chOff x="0" y="0"/>
          <a:chExt cx="0" cy="0"/>
        </a:xfrm>
      </p:grpSpPr>
      <p:sp>
        <p:nvSpPr>
          <p:cNvPr id="703" name="Google Shape;703;g2248d3b4d4b_1_195:notes"/>
          <p:cNvSpPr/>
          <p:nvPr>
            <p:ph idx="2" type="sldImg"/>
          </p:nvPr>
        </p:nvSpPr>
        <p:spPr>
          <a:xfrm>
            <a:off x="146658" y="744497"/>
            <a:ext cx="6505200" cy="37224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4" name="Google Shape;704;g2248d3b4d4b_1_195:notes"/>
          <p:cNvSpPr txBox="1"/>
          <p:nvPr>
            <p:ph idx="1" type="body"/>
          </p:nvPr>
        </p:nvSpPr>
        <p:spPr>
          <a:xfrm>
            <a:off x="679768" y="4715147"/>
            <a:ext cx="5438100" cy="4467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3" name="Shape 713"/>
        <p:cNvGrpSpPr/>
        <p:nvPr/>
      </p:nvGrpSpPr>
      <p:grpSpPr>
        <a:xfrm>
          <a:off x="0" y="0"/>
          <a:ext cx="0" cy="0"/>
          <a:chOff x="0" y="0"/>
          <a:chExt cx="0" cy="0"/>
        </a:xfrm>
      </p:grpSpPr>
      <p:sp>
        <p:nvSpPr>
          <p:cNvPr id="714" name="Google Shape;714;g2248d3b4d4b_1_205:notes"/>
          <p:cNvSpPr/>
          <p:nvPr>
            <p:ph idx="2" type="sldImg"/>
          </p:nvPr>
        </p:nvSpPr>
        <p:spPr>
          <a:xfrm>
            <a:off x="146658" y="744497"/>
            <a:ext cx="6505200" cy="37224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15" name="Google Shape;715;g2248d3b4d4b_1_205:notes"/>
          <p:cNvSpPr txBox="1"/>
          <p:nvPr>
            <p:ph idx="1" type="body"/>
          </p:nvPr>
        </p:nvSpPr>
        <p:spPr>
          <a:xfrm>
            <a:off x="679768" y="4715147"/>
            <a:ext cx="5438100" cy="4467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4" name="Shape 724"/>
        <p:cNvGrpSpPr/>
        <p:nvPr/>
      </p:nvGrpSpPr>
      <p:grpSpPr>
        <a:xfrm>
          <a:off x="0" y="0"/>
          <a:ext cx="0" cy="0"/>
          <a:chOff x="0" y="0"/>
          <a:chExt cx="0" cy="0"/>
        </a:xfrm>
      </p:grpSpPr>
      <p:sp>
        <p:nvSpPr>
          <p:cNvPr id="725" name="Google Shape;725;g2248d3b4d4b_1_215:notes"/>
          <p:cNvSpPr/>
          <p:nvPr>
            <p:ph idx="2" type="sldImg"/>
          </p:nvPr>
        </p:nvSpPr>
        <p:spPr>
          <a:xfrm>
            <a:off x="146658" y="744497"/>
            <a:ext cx="6505200" cy="37224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26" name="Google Shape;726;g2248d3b4d4b_1_215:notes"/>
          <p:cNvSpPr txBox="1"/>
          <p:nvPr>
            <p:ph idx="1" type="body"/>
          </p:nvPr>
        </p:nvSpPr>
        <p:spPr>
          <a:xfrm>
            <a:off x="679768" y="4715147"/>
            <a:ext cx="5438100" cy="4467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5" name="Shape 735"/>
        <p:cNvGrpSpPr/>
        <p:nvPr/>
      </p:nvGrpSpPr>
      <p:grpSpPr>
        <a:xfrm>
          <a:off x="0" y="0"/>
          <a:ext cx="0" cy="0"/>
          <a:chOff x="0" y="0"/>
          <a:chExt cx="0" cy="0"/>
        </a:xfrm>
      </p:grpSpPr>
      <p:sp>
        <p:nvSpPr>
          <p:cNvPr id="736" name="Google Shape;736;g2248d3b4d4b_1_225:notes"/>
          <p:cNvSpPr/>
          <p:nvPr>
            <p:ph idx="2" type="sldImg"/>
          </p:nvPr>
        </p:nvSpPr>
        <p:spPr>
          <a:xfrm>
            <a:off x="146658" y="744497"/>
            <a:ext cx="6505200" cy="37224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37" name="Google Shape;737;g2248d3b4d4b_1_225:notes"/>
          <p:cNvSpPr txBox="1"/>
          <p:nvPr>
            <p:ph idx="1" type="body"/>
          </p:nvPr>
        </p:nvSpPr>
        <p:spPr>
          <a:xfrm>
            <a:off x="679768" y="4715147"/>
            <a:ext cx="5438100" cy="4467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6" name="Shape 746"/>
        <p:cNvGrpSpPr/>
        <p:nvPr/>
      </p:nvGrpSpPr>
      <p:grpSpPr>
        <a:xfrm>
          <a:off x="0" y="0"/>
          <a:ext cx="0" cy="0"/>
          <a:chOff x="0" y="0"/>
          <a:chExt cx="0" cy="0"/>
        </a:xfrm>
      </p:grpSpPr>
      <p:sp>
        <p:nvSpPr>
          <p:cNvPr id="747" name="Google Shape;747;g114940a043f_2_1: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48" name="Google Shape;748;g114940a043f_2_1: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4: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7" name="Google Shape;117;p4: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5: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7" name="Google Shape;127;p5: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6:notes"/>
          <p:cNvSpPr/>
          <p:nvPr>
            <p:ph idx="2" type="sldImg"/>
          </p:nvPr>
        </p:nvSpPr>
        <p:spPr>
          <a:xfrm>
            <a:off x="-163513" y="744538"/>
            <a:ext cx="7124701"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7" name="Google Shape;137;p6: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15"/>
          <p:cNvSpPr txBox="1"/>
          <p:nvPr>
            <p:ph type="ctrTitle"/>
          </p:nvPr>
        </p:nvSpPr>
        <p:spPr>
          <a:xfrm>
            <a:off x="259757" y="576356"/>
            <a:ext cx="7100400" cy="1588800"/>
          </a:xfrm>
          <a:prstGeom prst="rect">
            <a:avLst/>
          </a:prstGeom>
          <a:noFill/>
          <a:ln>
            <a:noFill/>
          </a:ln>
        </p:spPr>
        <p:txBody>
          <a:bodyPr anchorCtr="0" anchor="b" bIns="74375" lIns="74375" spcFirstLastPara="1" rIns="74375" wrap="square" tIns="7437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11" name="Google Shape;11;p15"/>
          <p:cNvSpPr txBox="1"/>
          <p:nvPr>
            <p:ph idx="1" type="subTitle"/>
          </p:nvPr>
        </p:nvSpPr>
        <p:spPr>
          <a:xfrm>
            <a:off x="259750" y="2193823"/>
            <a:ext cx="7100400" cy="613500"/>
          </a:xfrm>
          <a:prstGeom prst="rect">
            <a:avLst/>
          </a:prstGeom>
          <a:noFill/>
          <a:ln>
            <a:noFill/>
          </a:ln>
        </p:spPr>
        <p:txBody>
          <a:bodyPr anchorCtr="0" anchor="t" bIns="74375" lIns="74375" spcFirstLastPara="1" rIns="74375" wrap="square" tIns="74375">
            <a:normAutofit/>
          </a:bodyPr>
          <a:lstStyle>
            <a:lvl1pPr lvl="0" algn="ctr">
              <a:lnSpc>
                <a:spcPct val="100000"/>
              </a:lnSpc>
              <a:spcBef>
                <a:spcPts val="0"/>
              </a:spcBef>
              <a:spcAft>
                <a:spcPts val="0"/>
              </a:spcAft>
              <a:buSzPts val="2300"/>
              <a:buNone/>
              <a:defRPr sz="2300"/>
            </a:lvl1pPr>
            <a:lvl2pPr lvl="1" algn="ctr">
              <a:lnSpc>
                <a:spcPct val="100000"/>
              </a:lnSpc>
              <a:spcBef>
                <a:spcPts val="0"/>
              </a:spcBef>
              <a:spcAft>
                <a:spcPts val="0"/>
              </a:spcAft>
              <a:buSzPts val="2300"/>
              <a:buNone/>
              <a:defRPr sz="2300"/>
            </a:lvl2pPr>
            <a:lvl3pPr lvl="2" algn="ctr">
              <a:lnSpc>
                <a:spcPct val="100000"/>
              </a:lnSpc>
              <a:spcBef>
                <a:spcPts val="0"/>
              </a:spcBef>
              <a:spcAft>
                <a:spcPts val="0"/>
              </a:spcAft>
              <a:buSzPts val="2300"/>
              <a:buNone/>
              <a:defRPr sz="2300"/>
            </a:lvl3pPr>
            <a:lvl4pPr lvl="3" algn="ctr">
              <a:lnSpc>
                <a:spcPct val="100000"/>
              </a:lnSpc>
              <a:spcBef>
                <a:spcPts val="0"/>
              </a:spcBef>
              <a:spcAft>
                <a:spcPts val="0"/>
              </a:spcAft>
              <a:buSzPts val="2300"/>
              <a:buNone/>
              <a:defRPr sz="2300"/>
            </a:lvl4pPr>
            <a:lvl5pPr lvl="4" algn="ctr">
              <a:lnSpc>
                <a:spcPct val="100000"/>
              </a:lnSpc>
              <a:spcBef>
                <a:spcPts val="0"/>
              </a:spcBef>
              <a:spcAft>
                <a:spcPts val="0"/>
              </a:spcAft>
              <a:buSzPts val="2300"/>
              <a:buNone/>
              <a:defRPr sz="2300"/>
            </a:lvl5pPr>
            <a:lvl6pPr lvl="5" algn="ctr">
              <a:lnSpc>
                <a:spcPct val="100000"/>
              </a:lnSpc>
              <a:spcBef>
                <a:spcPts val="0"/>
              </a:spcBef>
              <a:spcAft>
                <a:spcPts val="0"/>
              </a:spcAft>
              <a:buSzPts val="2300"/>
              <a:buNone/>
              <a:defRPr sz="2300"/>
            </a:lvl6pPr>
            <a:lvl7pPr lvl="6" algn="ctr">
              <a:lnSpc>
                <a:spcPct val="100000"/>
              </a:lnSpc>
              <a:spcBef>
                <a:spcPts val="0"/>
              </a:spcBef>
              <a:spcAft>
                <a:spcPts val="0"/>
              </a:spcAft>
              <a:buSzPts val="2300"/>
              <a:buNone/>
              <a:defRPr sz="2300"/>
            </a:lvl7pPr>
            <a:lvl8pPr lvl="7" algn="ctr">
              <a:lnSpc>
                <a:spcPct val="100000"/>
              </a:lnSpc>
              <a:spcBef>
                <a:spcPts val="0"/>
              </a:spcBef>
              <a:spcAft>
                <a:spcPts val="0"/>
              </a:spcAft>
              <a:buSzPts val="2300"/>
              <a:buNone/>
              <a:defRPr sz="2300"/>
            </a:lvl8pPr>
            <a:lvl9pPr lvl="8" algn="ctr">
              <a:lnSpc>
                <a:spcPct val="100000"/>
              </a:lnSpc>
              <a:spcBef>
                <a:spcPts val="0"/>
              </a:spcBef>
              <a:spcAft>
                <a:spcPts val="0"/>
              </a:spcAft>
              <a:buSzPts val="2300"/>
              <a:buNone/>
              <a:defRPr sz="2300"/>
            </a:lvl9pPr>
          </a:lstStyle>
          <a:p/>
        </p:txBody>
      </p:sp>
      <p:sp>
        <p:nvSpPr>
          <p:cNvPr id="12" name="Google Shape;12;p15"/>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24"/>
          <p:cNvSpPr txBox="1"/>
          <p:nvPr>
            <p:ph hasCustomPrompt="1" type="title"/>
          </p:nvPr>
        </p:nvSpPr>
        <p:spPr>
          <a:xfrm>
            <a:off x="259750" y="856223"/>
            <a:ext cx="7100400" cy="1519800"/>
          </a:xfrm>
          <a:prstGeom prst="rect">
            <a:avLst/>
          </a:prstGeom>
          <a:noFill/>
          <a:ln>
            <a:noFill/>
          </a:ln>
        </p:spPr>
        <p:txBody>
          <a:bodyPr anchorCtr="0" anchor="b" bIns="74375" lIns="74375" spcFirstLastPara="1" rIns="74375" wrap="square" tIns="74375">
            <a:normAutofit/>
          </a:bodyPr>
          <a:lstStyle>
            <a:lvl1pPr lvl="0" algn="ctr">
              <a:lnSpc>
                <a:spcPct val="100000"/>
              </a:lnSpc>
              <a:spcBef>
                <a:spcPts val="0"/>
              </a:spcBef>
              <a:spcAft>
                <a:spcPts val="0"/>
              </a:spcAft>
              <a:buSzPts val="9800"/>
              <a:buNone/>
              <a:defRPr sz="9800"/>
            </a:lvl1pPr>
            <a:lvl2pPr lvl="1" algn="ctr">
              <a:lnSpc>
                <a:spcPct val="100000"/>
              </a:lnSpc>
              <a:spcBef>
                <a:spcPts val="0"/>
              </a:spcBef>
              <a:spcAft>
                <a:spcPts val="0"/>
              </a:spcAft>
              <a:buSzPts val="9800"/>
              <a:buNone/>
              <a:defRPr sz="9800"/>
            </a:lvl2pPr>
            <a:lvl3pPr lvl="2" algn="ctr">
              <a:lnSpc>
                <a:spcPct val="100000"/>
              </a:lnSpc>
              <a:spcBef>
                <a:spcPts val="0"/>
              </a:spcBef>
              <a:spcAft>
                <a:spcPts val="0"/>
              </a:spcAft>
              <a:buSzPts val="9800"/>
              <a:buNone/>
              <a:defRPr sz="9800"/>
            </a:lvl3pPr>
            <a:lvl4pPr lvl="3" algn="ctr">
              <a:lnSpc>
                <a:spcPct val="100000"/>
              </a:lnSpc>
              <a:spcBef>
                <a:spcPts val="0"/>
              </a:spcBef>
              <a:spcAft>
                <a:spcPts val="0"/>
              </a:spcAft>
              <a:buSzPts val="9800"/>
              <a:buNone/>
              <a:defRPr sz="9800"/>
            </a:lvl4pPr>
            <a:lvl5pPr lvl="4" algn="ctr">
              <a:lnSpc>
                <a:spcPct val="100000"/>
              </a:lnSpc>
              <a:spcBef>
                <a:spcPts val="0"/>
              </a:spcBef>
              <a:spcAft>
                <a:spcPts val="0"/>
              </a:spcAft>
              <a:buSzPts val="9800"/>
              <a:buNone/>
              <a:defRPr sz="9800"/>
            </a:lvl5pPr>
            <a:lvl6pPr lvl="5" algn="ctr">
              <a:lnSpc>
                <a:spcPct val="100000"/>
              </a:lnSpc>
              <a:spcBef>
                <a:spcPts val="0"/>
              </a:spcBef>
              <a:spcAft>
                <a:spcPts val="0"/>
              </a:spcAft>
              <a:buSzPts val="9800"/>
              <a:buNone/>
              <a:defRPr sz="9800"/>
            </a:lvl6pPr>
            <a:lvl7pPr lvl="6" algn="ctr">
              <a:lnSpc>
                <a:spcPct val="100000"/>
              </a:lnSpc>
              <a:spcBef>
                <a:spcPts val="0"/>
              </a:spcBef>
              <a:spcAft>
                <a:spcPts val="0"/>
              </a:spcAft>
              <a:buSzPts val="9800"/>
              <a:buNone/>
              <a:defRPr sz="9800"/>
            </a:lvl7pPr>
            <a:lvl8pPr lvl="7" algn="ctr">
              <a:lnSpc>
                <a:spcPct val="100000"/>
              </a:lnSpc>
              <a:spcBef>
                <a:spcPts val="0"/>
              </a:spcBef>
              <a:spcAft>
                <a:spcPts val="0"/>
              </a:spcAft>
              <a:buSzPts val="9800"/>
              <a:buNone/>
              <a:defRPr sz="9800"/>
            </a:lvl8pPr>
            <a:lvl9pPr lvl="8" algn="ctr">
              <a:lnSpc>
                <a:spcPct val="100000"/>
              </a:lnSpc>
              <a:spcBef>
                <a:spcPts val="0"/>
              </a:spcBef>
              <a:spcAft>
                <a:spcPts val="0"/>
              </a:spcAft>
              <a:buSzPts val="9800"/>
              <a:buNone/>
              <a:defRPr sz="9800"/>
            </a:lvl9pPr>
          </a:lstStyle>
          <a:p>
            <a:r>
              <a:t>xx%</a:t>
            </a:r>
          </a:p>
        </p:txBody>
      </p:sp>
      <p:sp>
        <p:nvSpPr>
          <p:cNvPr id="46" name="Google Shape;46;p24"/>
          <p:cNvSpPr txBox="1"/>
          <p:nvPr>
            <p:ph idx="1" type="body"/>
          </p:nvPr>
        </p:nvSpPr>
        <p:spPr>
          <a:xfrm>
            <a:off x="259750" y="2440056"/>
            <a:ext cx="7100400" cy="1006800"/>
          </a:xfrm>
          <a:prstGeom prst="rect">
            <a:avLst/>
          </a:prstGeom>
          <a:noFill/>
          <a:ln>
            <a:noFill/>
          </a:ln>
        </p:spPr>
        <p:txBody>
          <a:bodyPr anchorCtr="0" anchor="t" bIns="74375" lIns="74375" spcFirstLastPara="1" rIns="74375" wrap="square" tIns="74375">
            <a:normAutofit/>
          </a:bodyPr>
          <a:lstStyle>
            <a:lvl1pPr indent="-323850" lvl="0" marL="457200" algn="ctr">
              <a:lnSpc>
                <a:spcPct val="115000"/>
              </a:lnSpc>
              <a:spcBef>
                <a:spcPts val="0"/>
              </a:spcBef>
              <a:spcAft>
                <a:spcPts val="0"/>
              </a:spcAft>
              <a:buSzPts val="1500"/>
              <a:buChar char="●"/>
              <a:defRPr/>
            </a:lvl1pPr>
            <a:lvl2pPr indent="-298450" lvl="1" marL="914400" algn="ctr">
              <a:lnSpc>
                <a:spcPct val="115000"/>
              </a:lnSpc>
              <a:spcBef>
                <a:spcPts val="0"/>
              </a:spcBef>
              <a:spcAft>
                <a:spcPts val="0"/>
              </a:spcAft>
              <a:buSzPts val="1100"/>
              <a:buChar char="○"/>
              <a:defRPr/>
            </a:lvl2pPr>
            <a:lvl3pPr indent="-298450" lvl="2" marL="1371600" algn="ctr">
              <a:lnSpc>
                <a:spcPct val="115000"/>
              </a:lnSpc>
              <a:spcBef>
                <a:spcPts val="0"/>
              </a:spcBef>
              <a:spcAft>
                <a:spcPts val="0"/>
              </a:spcAft>
              <a:buSzPts val="1100"/>
              <a:buChar char="■"/>
              <a:defRPr/>
            </a:lvl3pPr>
            <a:lvl4pPr indent="-298450" lvl="3" marL="1828800" algn="ctr">
              <a:lnSpc>
                <a:spcPct val="115000"/>
              </a:lnSpc>
              <a:spcBef>
                <a:spcPts val="0"/>
              </a:spcBef>
              <a:spcAft>
                <a:spcPts val="0"/>
              </a:spcAft>
              <a:buSzPts val="1100"/>
              <a:buChar char="●"/>
              <a:defRPr/>
            </a:lvl4pPr>
            <a:lvl5pPr indent="-298450" lvl="4" marL="2286000" algn="ctr">
              <a:lnSpc>
                <a:spcPct val="115000"/>
              </a:lnSpc>
              <a:spcBef>
                <a:spcPts val="0"/>
              </a:spcBef>
              <a:spcAft>
                <a:spcPts val="0"/>
              </a:spcAft>
              <a:buSzPts val="1100"/>
              <a:buChar char="○"/>
              <a:defRPr/>
            </a:lvl5pPr>
            <a:lvl6pPr indent="-298450" lvl="5" marL="2743200" algn="ctr">
              <a:lnSpc>
                <a:spcPct val="115000"/>
              </a:lnSpc>
              <a:spcBef>
                <a:spcPts val="0"/>
              </a:spcBef>
              <a:spcAft>
                <a:spcPts val="0"/>
              </a:spcAft>
              <a:buSzPts val="1100"/>
              <a:buChar char="■"/>
              <a:defRPr/>
            </a:lvl6pPr>
            <a:lvl7pPr indent="-298450" lvl="6" marL="3200400" algn="ctr">
              <a:lnSpc>
                <a:spcPct val="115000"/>
              </a:lnSpc>
              <a:spcBef>
                <a:spcPts val="0"/>
              </a:spcBef>
              <a:spcAft>
                <a:spcPts val="0"/>
              </a:spcAft>
              <a:buSzPts val="1100"/>
              <a:buChar char="●"/>
              <a:defRPr/>
            </a:lvl7pPr>
            <a:lvl8pPr indent="-298450" lvl="7" marL="3657600" algn="ctr">
              <a:lnSpc>
                <a:spcPct val="115000"/>
              </a:lnSpc>
              <a:spcBef>
                <a:spcPts val="0"/>
              </a:spcBef>
              <a:spcAft>
                <a:spcPts val="0"/>
              </a:spcAft>
              <a:buSzPts val="1100"/>
              <a:buChar char="○"/>
              <a:defRPr/>
            </a:lvl8pPr>
            <a:lvl9pPr indent="-298450" lvl="8" marL="4114800" algn="ctr">
              <a:lnSpc>
                <a:spcPct val="115000"/>
              </a:lnSpc>
              <a:spcBef>
                <a:spcPts val="0"/>
              </a:spcBef>
              <a:spcAft>
                <a:spcPts val="0"/>
              </a:spcAft>
              <a:buSzPts val="1100"/>
              <a:buChar char="■"/>
              <a:defRPr/>
            </a:lvl9pPr>
          </a:lstStyle>
          <a:p/>
        </p:txBody>
      </p:sp>
      <p:sp>
        <p:nvSpPr>
          <p:cNvPr id="47" name="Google Shape;47;p24"/>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25"/>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16"/>
          <p:cNvSpPr txBox="1"/>
          <p:nvPr>
            <p:ph type="title"/>
          </p:nvPr>
        </p:nvSpPr>
        <p:spPr>
          <a:xfrm>
            <a:off x="259750" y="1664917"/>
            <a:ext cx="7100400" cy="651600"/>
          </a:xfrm>
          <a:prstGeom prst="rect">
            <a:avLst/>
          </a:prstGeom>
          <a:noFill/>
          <a:ln>
            <a:noFill/>
          </a:ln>
        </p:spPr>
        <p:txBody>
          <a:bodyPr anchorCtr="0" anchor="ctr" bIns="74375" lIns="74375" spcFirstLastPara="1" rIns="74375" wrap="square" tIns="74375">
            <a:normAutofit/>
          </a:bodyPr>
          <a:lstStyle>
            <a:lvl1pPr lvl="0" algn="ctr">
              <a:lnSpc>
                <a:spcPct val="100000"/>
              </a:lnSpc>
              <a:spcBef>
                <a:spcPts val="0"/>
              </a:spcBef>
              <a:spcAft>
                <a:spcPts val="0"/>
              </a:spcAft>
              <a:buSzPts val="2900"/>
              <a:buNone/>
              <a:defRPr sz="2900"/>
            </a:lvl1pPr>
            <a:lvl2pPr lvl="1" algn="ctr">
              <a:lnSpc>
                <a:spcPct val="100000"/>
              </a:lnSpc>
              <a:spcBef>
                <a:spcPts val="0"/>
              </a:spcBef>
              <a:spcAft>
                <a:spcPts val="0"/>
              </a:spcAft>
              <a:buSzPts val="2900"/>
              <a:buNone/>
              <a:defRPr sz="2900"/>
            </a:lvl2pPr>
            <a:lvl3pPr lvl="2" algn="ctr">
              <a:lnSpc>
                <a:spcPct val="100000"/>
              </a:lnSpc>
              <a:spcBef>
                <a:spcPts val="0"/>
              </a:spcBef>
              <a:spcAft>
                <a:spcPts val="0"/>
              </a:spcAft>
              <a:buSzPts val="2900"/>
              <a:buNone/>
              <a:defRPr sz="2900"/>
            </a:lvl3pPr>
            <a:lvl4pPr lvl="3" algn="ctr">
              <a:lnSpc>
                <a:spcPct val="100000"/>
              </a:lnSpc>
              <a:spcBef>
                <a:spcPts val="0"/>
              </a:spcBef>
              <a:spcAft>
                <a:spcPts val="0"/>
              </a:spcAft>
              <a:buSzPts val="2900"/>
              <a:buNone/>
              <a:defRPr sz="2900"/>
            </a:lvl4pPr>
            <a:lvl5pPr lvl="4" algn="ctr">
              <a:lnSpc>
                <a:spcPct val="100000"/>
              </a:lnSpc>
              <a:spcBef>
                <a:spcPts val="0"/>
              </a:spcBef>
              <a:spcAft>
                <a:spcPts val="0"/>
              </a:spcAft>
              <a:buSzPts val="2900"/>
              <a:buNone/>
              <a:defRPr sz="2900"/>
            </a:lvl5pPr>
            <a:lvl6pPr lvl="5" algn="ctr">
              <a:lnSpc>
                <a:spcPct val="100000"/>
              </a:lnSpc>
              <a:spcBef>
                <a:spcPts val="0"/>
              </a:spcBef>
              <a:spcAft>
                <a:spcPts val="0"/>
              </a:spcAft>
              <a:buSzPts val="2900"/>
              <a:buNone/>
              <a:defRPr sz="2900"/>
            </a:lvl6pPr>
            <a:lvl7pPr lvl="6" algn="ctr">
              <a:lnSpc>
                <a:spcPct val="100000"/>
              </a:lnSpc>
              <a:spcBef>
                <a:spcPts val="0"/>
              </a:spcBef>
              <a:spcAft>
                <a:spcPts val="0"/>
              </a:spcAft>
              <a:buSzPts val="2900"/>
              <a:buNone/>
              <a:defRPr sz="2900"/>
            </a:lvl7pPr>
            <a:lvl8pPr lvl="7" algn="ctr">
              <a:lnSpc>
                <a:spcPct val="100000"/>
              </a:lnSpc>
              <a:spcBef>
                <a:spcPts val="0"/>
              </a:spcBef>
              <a:spcAft>
                <a:spcPts val="0"/>
              </a:spcAft>
              <a:buSzPts val="2900"/>
              <a:buNone/>
              <a:defRPr sz="2900"/>
            </a:lvl8pPr>
            <a:lvl9pPr lvl="8" algn="ctr">
              <a:lnSpc>
                <a:spcPct val="100000"/>
              </a:lnSpc>
              <a:spcBef>
                <a:spcPts val="0"/>
              </a:spcBef>
              <a:spcAft>
                <a:spcPts val="0"/>
              </a:spcAft>
              <a:buSzPts val="2900"/>
              <a:buNone/>
              <a:defRPr sz="2900"/>
            </a:lvl9pPr>
          </a:lstStyle>
          <a:p/>
        </p:txBody>
      </p:sp>
      <p:sp>
        <p:nvSpPr>
          <p:cNvPr id="15" name="Google Shape;15;p16"/>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17"/>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algn="l">
              <a:lnSpc>
                <a:spcPct val="100000"/>
              </a:lnSpc>
              <a:spcBef>
                <a:spcPts val="0"/>
              </a:spcBef>
              <a:spcAft>
                <a:spcPts val="0"/>
              </a:spcAft>
              <a:buSzPts val="2300"/>
              <a:buNone/>
              <a:defRPr/>
            </a:lvl1pPr>
            <a:lvl2pPr lvl="1" algn="l">
              <a:lnSpc>
                <a:spcPct val="100000"/>
              </a:lnSpc>
              <a:spcBef>
                <a:spcPts val="0"/>
              </a:spcBef>
              <a:spcAft>
                <a:spcPts val="0"/>
              </a:spcAft>
              <a:buSzPts val="2300"/>
              <a:buNone/>
              <a:defRPr/>
            </a:lvl2pPr>
            <a:lvl3pPr lvl="2" algn="l">
              <a:lnSpc>
                <a:spcPct val="100000"/>
              </a:lnSpc>
              <a:spcBef>
                <a:spcPts val="0"/>
              </a:spcBef>
              <a:spcAft>
                <a:spcPts val="0"/>
              </a:spcAft>
              <a:buSzPts val="2300"/>
              <a:buNone/>
              <a:defRPr/>
            </a:lvl3pPr>
            <a:lvl4pPr lvl="3" algn="l">
              <a:lnSpc>
                <a:spcPct val="100000"/>
              </a:lnSpc>
              <a:spcBef>
                <a:spcPts val="0"/>
              </a:spcBef>
              <a:spcAft>
                <a:spcPts val="0"/>
              </a:spcAft>
              <a:buSzPts val="2300"/>
              <a:buNone/>
              <a:defRPr/>
            </a:lvl4pPr>
            <a:lvl5pPr lvl="4" algn="l">
              <a:lnSpc>
                <a:spcPct val="100000"/>
              </a:lnSpc>
              <a:spcBef>
                <a:spcPts val="0"/>
              </a:spcBef>
              <a:spcAft>
                <a:spcPts val="0"/>
              </a:spcAft>
              <a:buSzPts val="2300"/>
              <a:buNone/>
              <a:defRPr/>
            </a:lvl5pPr>
            <a:lvl6pPr lvl="5" algn="l">
              <a:lnSpc>
                <a:spcPct val="100000"/>
              </a:lnSpc>
              <a:spcBef>
                <a:spcPts val="0"/>
              </a:spcBef>
              <a:spcAft>
                <a:spcPts val="0"/>
              </a:spcAft>
              <a:buSzPts val="2300"/>
              <a:buNone/>
              <a:defRPr/>
            </a:lvl6pPr>
            <a:lvl7pPr lvl="6" algn="l">
              <a:lnSpc>
                <a:spcPct val="100000"/>
              </a:lnSpc>
              <a:spcBef>
                <a:spcPts val="0"/>
              </a:spcBef>
              <a:spcAft>
                <a:spcPts val="0"/>
              </a:spcAft>
              <a:buSzPts val="2300"/>
              <a:buNone/>
              <a:defRPr/>
            </a:lvl7pPr>
            <a:lvl8pPr lvl="7" algn="l">
              <a:lnSpc>
                <a:spcPct val="100000"/>
              </a:lnSpc>
              <a:spcBef>
                <a:spcPts val="0"/>
              </a:spcBef>
              <a:spcAft>
                <a:spcPts val="0"/>
              </a:spcAft>
              <a:buSzPts val="2300"/>
              <a:buNone/>
              <a:defRPr/>
            </a:lvl8pPr>
            <a:lvl9pPr lvl="8" algn="l">
              <a:lnSpc>
                <a:spcPct val="100000"/>
              </a:lnSpc>
              <a:spcBef>
                <a:spcPts val="0"/>
              </a:spcBef>
              <a:spcAft>
                <a:spcPts val="0"/>
              </a:spcAft>
              <a:buSzPts val="2300"/>
              <a:buNone/>
              <a:defRPr/>
            </a:lvl9pPr>
          </a:lstStyle>
          <a:p/>
        </p:txBody>
      </p:sp>
      <p:sp>
        <p:nvSpPr>
          <p:cNvPr id="18" name="Google Shape;18;p17"/>
          <p:cNvSpPr txBox="1"/>
          <p:nvPr>
            <p:ph idx="1" type="body"/>
          </p:nvPr>
        </p:nvSpPr>
        <p:spPr>
          <a:xfrm>
            <a:off x="259750" y="892101"/>
            <a:ext cx="7100400" cy="2644500"/>
          </a:xfrm>
          <a:prstGeom prst="rect">
            <a:avLst/>
          </a:prstGeom>
          <a:noFill/>
          <a:ln>
            <a:noFill/>
          </a:ln>
        </p:spPr>
        <p:txBody>
          <a:bodyPr anchorCtr="0" anchor="t" bIns="74375" lIns="74375" spcFirstLastPara="1" rIns="74375" wrap="square" tIns="74375">
            <a:normAutofit/>
          </a:bodyPr>
          <a:lstStyle>
            <a:lvl1pPr indent="-323850" lvl="0" marL="457200" algn="l">
              <a:lnSpc>
                <a:spcPct val="115000"/>
              </a:lnSpc>
              <a:spcBef>
                <a:spcPts val="0"/>
              </a:spcBef>
              <a:spcAft>
                <a:spcPts val="0"/>
              </a:spcAft>
              <a:buSzPts val="15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19" name="Google Shape;19;p17"/>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18"/>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algn="l">
              <a:lnSpc>
                <a:spcPct val="100000"/>
              </a:lnSpc>
              <a:spcBef>
                <a:spcPts val="0"/>
              </a:spcBef>
              <a:spcAft>
                <a:spcPts val="0"/>
              </a:spcAft>
              <a:buSzPts val="2300"/>
              <a:buNone/>
              <a:defRPr/>
            </a:lvl1pPr>
            <a:lvl2pPr lvl="1" algn="l">
              <a:lnSpc>
                <a:spcPct val="100000"/>
              </a:lnSpc>
              <a:spcBef>
                <a:spcPts val="0"/>
              </a:spcBef>
              <a:spcAft>
                <a:spcPts val="0"/>
              </a:spcAft>
              <a:buSzPts val="2300"/>
              <a:buNone/>
              <a:defRPr/>
            </a:lvl2pPr>
            <a:lvl3pPr lvl="2" algn="l">
              <a:lnSpc>
                <a:spcPct val="100000"/>
              </a:lnSpc>
              <a:spcBef>
                <a:spcPts val="0"/>
              </a:spcBef>
              <a:spcAft>
                <a:spcPts val="0"/>
              </a:spcAft>
              <a:buSzPts val="2300"/>
              <a:buNone/>
              <a:defRPr/>
            </a:lvl3pPr>
            <a:lvl4pPr lvl="3" algn="l">
              <a:lnSpc>
                <a:spcPct val="100000"/>
              </a:lnSpc>
              <a:spcBef>
                <a:spcPts val="0"/>
              </a:spcBef>
              <a:spcAft>
                <a:spcPts val="0"/>
              </a:spcAft>
              <a:buSzPts val="2300"/>
              <a:buNone/>
              <a:defRPr/>
            </a:lvl4pPr>
            <a:lvl5pPr lvl="4" algn="l">
              <a:lnSpc>
                <a:spcPct val="100000"/>
              </a:lnSpc>
              <a:spcBef>
                <a:spcPts val="0"/>
              </a:spcBef>
              <a:spcAft>
                <a:spcPts val="0"/>
              </a:spcAft>
              <a:buSzPts val="2300"/>
              <a:buNone/>
              <a:defRPr/>
            </a:lvl5pPr>
            <a:lvl6pPr lvl="5" algn="l">
              <a:lnSpc>
                <a:spcPct val="100000"/>
              </a:lnSpc>
              <a:spcBef>
                <a:spcPts val="0"/>
              </a:spcBef>
              <a:spcAft>
                <a:spcPts val="0"/>
              </a:spcAft>
              <a:buSzPts val="2300"/>
              <a:buNone/>
              <a:defRPr/>
            </a:lvl6pPr>
            <a:lvl7pPr lvl="6" algn="l">
              <a:lnSpc>
                <a:spcPct val="100000"/>
              </a:lnSpc>
              <a:spcBef>
                <a:spcPts val="0"/>
              </a:spcBef>
              <a:spcAft>
                <a:spcPts val="0"/>
              </a:spcAft>
              <a:buSzPts val="2300"/>
              <a:buNone/>
              <a:defRPr/>
            </a:lvl7pPr>
            <a:lvl8pPr lvl="7" algn="l">
              <a:lnSpc>
                <a:spcPct val="100000"/>
              </a:lnSpc>
              <a:spcBef>
                <a:spcPts val="0"/>
              </a:spcBef>
              <a:spcAft>
                <a:spcPts val="0"/>
              </a:spcAft>
              <a:buSzPts val="2300"/>
              <a:buNone/>
              <a:defRPr/>
            </a:lvl8pPr>
            <a:lvl9pPr lvl="8" algn="l">
              <a:lnSpc>
                <a:spcPct val="100000"/>
              </a:lnSpc>
              <a:spcBef>
                <a:spcPts val="0"/>
              </a:spcBef>
              <a:spcAft>
                <a:spcPts val="0"/>
              </a:spcAft>
              <a:buSzPts val="2300"/>
              <a:buNone/>
              <a:defRPr/>
            </a:lvl9pPr>
          </a:lstStyle>
          <a:p/>
        </p:txBody>
      </p:sp>
      <p:sp>
        <p:nvSpPr>
          <p:cNvPr id="22" name="Google Shape;22;p18"/>
          <p:cNvSpPr txBox="1"/>
          <p:nvPr>
            <p:ph idx="1" type="body"/>
          </p:nvPr>
        </p:nvSpPr>
        <p:spPr>
          <a:xfrm>
            <a:off x="259750" y="892101"/>
            <a:ext cx="3333300" cy="2644500"/>
          </a:xfrm>
          <a:prstGeom prst="rect">
            <a:avLst/>
          </a:prstGeom>
          <a:noFill/>
          <a:ln>
            <a:noFill/>
          </a:ln>
        </p:spPr>
        <p:txBody>
          <a:bodyPr anchorCtr="0" anchor="t" bIns="74375" lIns="74375" spcFirstLastPara="1" rIns="74375" wrap="square" tIns="74375">
            <a:normAutofit/>
          </a:bodyPr>
          <a:lstStyle>
            <a:lvl1pPr indent="-298450" lvl="0" marL="457200" algn="l">
              <a:lnSpc>
                <a:spcPct val="115000"/>
              </a:lnSpc>
              <a:spcBef>
                <a:spcPts val="0"/>
              </a:spcBef>
              <a:spcAft>
                <a:spcPts val="0"/>
              </a:spcAft>
              <a:buSzPts val="1100"/>
              <a:buChar char="●"/>
              <a:defRPr sz="1100"/>
            </a:lvl1pPr>
            <a:lvl2pPr indent="-292100" lvl="1" marL="914400" algn="l">
              <a:lnSpc>
                <a:spcPct val="115000"/>
              </a:lnSpc>
              <a:spcBef>
                <a:spcPts val="0"/>
              </a:spcBef>
              <a:spcAft>
                <a:spcPts val="0"/>
              </a:spcAft>
              <a:buSzPts val="1000"/>
              <a:buChar char="○"/>
              <a:defRPr sz="1000"/>
            </a:lvl2pPr>
            <a:lvl3pPr indent="-292100" lvl="2" marL="1371600" algn="l">
              <a:lnSpc>
                <a:spcPct val="115000"/>
              </a:lnSpc>
              <a:spcBef>
                <a:spcPts val="0"/>
              </a:spcBef>
              <a:spcAft>
                <a:spcPts val="0"/>
              </a:spcAft>
              <a:buSzPts val="1000"/>
              <a:buChar char="■"/>
              <a:defRPr sz="1000"/>
            </a:lvl3pPr>
            <a:lvl4pPr indent="-292100" lvl="3" marL="1828800" algn="l">
              <a:lnSpc>
                <a:spcPct val="115000"/>
              </a:lnSpc>
              <a:spcBef>
                <a:spcPts val="0"/>
              </a:spcBef>
              <a:spcAft>
                <a:spcPts val="0"/>
              </a:spcAft>
              <a:buSzPts val="1000"/>
              <a:buChar char="●"/>
              <a:defRPr sz="1000"/>
            </a:lvl4pPr>
            <a:lvl5pPr indent="-292100" lvl="4" marL="2286000" algn="l">
              <a:lnSpc>
                <a:spcPct val="115000"/>
              </a:lnSpc>
              <a:spcBef>
                <a:spcPts val="0"/>
              </a:spcBef>
              <a:spcAft>
                <a:spcPts val="0"/>
              </a:spcAft>
              <a:buSzPts val="1000"/>
              <a:buChar char="○"/>
              <a:defRPr sz="1000"/>
            </a:lvl5pPr>
            <a:lvl6pPr indent="-292100" lvl="5" marL="2743200" algn="l">
              <a:lnSpc>
                <a:spcPct val="115000"/>
              </a:lnSpc>
              <a:spcBef>
                <a:spcPts val="0"/>
              </a:spcBef>
              <a:spcAft>
                <a:spcPts val="0"/>
              </a:spcAft>
              <a:buSzPts val="1000"/>
              <a:buChar char="■"/>
              <a:defRPr sz="1000"/>
            </a:lvl6pPr>
            <a:lvl7pPr indent="-292100" lvl="6" marL="3200400" algn="l">
              <a:lnSpc>
                <a:spcPct val="115000"/>
              </a:lnSpc>
              <a:spcBef>
                <a:spcPts val="0"/>
              </a:spcBef>
              <a:spcAft>
                <a:spcPts val="0"/>
              </a:spcAft>
              <a:buSzPts val="1000"/>
              <a:buChar char="●"/>
              <a:defRPr sz="1000"/>
            </a:lvl7pPr>
            <a:lvl8pPr indent="-292100" lvl="7" marL="3657600" algn="l">
              <a:lnSpc>
                <a:spcPct val="115000"/>
              </a:lnSpc>
              <a:spcBef>
                <a:spcPts val="0"/>
              </a:spcBef>
              <a:spcAft>
                <a:spcPts val="0"/>
              </a:spcAft>
              <a:buSzPts val="1000"/>
              <a:buChar char="○"/>
              <a:defRPr sz="1000"/>
            </a:lvl8pPr>
            <a:lvl9pPr indent="-292100" lvl="8" marL="4114800" algn="l">
              <a:lnSpc>
                <a:spcPct val="115000"/>
              </a:lnSpc>
              <a:spcBef>
                <a:spcPts val="0"/>
              </a:spcBef>
              <a:spcAft>
                <a:spcPts val="0"/>
              </a:spcAft>
              <a:buSzPts val="1000"/>
              <a:buChar char="■"/>
              <a:defRPr sz="1000"/>
            </a:lvl9pPr>
          </a:lstStyle>
          <a:p/>
        </p:txBody>
      </p:sp>
      <p:sp>
        <p:nvSpPr>
          <p:cNvPr id="23" name="Google Shape;23;p18"/>
          <p:cNvSpPr txBox="1"/>
          <p:nvPr>
            <p:ph idx="2" type="body"/>
          </p:nvPr>
        </p:nvSpPr>
        <p:spPr>
          <a:xfrm>
            <a:off x="4027000" y="892101"/>
            <a:ext cx="3333300" cy="2644500"/>
          </a:xfrm>
          <a:prstGeom prst="rect">
            <a:avLst/>
          </a:prstGeom>
          <a:noFill/>
          <a:ln>
            <a:noFill/>
          </a:ln>
        </p:spPr>
        <p:txBody>
          <a:bodyPr anchorCtr="0" anchor="t" bIns="74375" lIns="74375" spcFirstLastPara="1" rIns="74375" wrap="square" tIns="74375">
            <a:normAutofit/>
          </a:bodyPr>
          <a:lstStyle>
            <a:lvl1pPr indent="-298450" lvl="0" marL="457200" algn="l">
              <a:lnSpc>
                <a:spcPct val="115000"/>
              </a:lnSpc>
              <a:spcBef>
                <a:spcPts val="0"/>
              </a:spcBef>
              <a:spcAft>
                <a:spcPts val="0"/>
              </a:spcAft>
              <a:buSzPts val="1100"/>
              <a:buChar char="●"/>
              <a:defRPr sz="1100"/>
            </a:lvl1pPr>
            <a:lvl2pPr indent="-292100" lvl="1" marL="914400" algn="l">
              <a:lnSpc>
                <a:spcPct val="115000"/>
              </a:lnSpc>
              <a:spcBef>
                <a:spcPts val="0"/>
              </a:spcBef>
              <a:spcAft>
                <a:spcPts val="0"/>
              </a:spcAft>
              <a:buSzPts val="1000"/>
              <a:buChar char="○"/>
              <a:defRPr sz="1000"/>
            </a:lvl2pPr>
            <a:lvl3pPr indent="-292100" lvl="2" marL="1371600" algn="l">
              <a:lnSpc>
                <a:spcPct val="115000"/>
              </a:lnSpc>
              <a:spcBef>
                <a:spcPts val="0"/>
              </a:spcBef>
              <a:spcAft>
                <a:spcPts val="0"/>
              </a:spcAft>
              <a:buSzPts val="1000"/>
              <a:buChar char="■"/>
              <a:defRPr sz="1000"/>
            </a:lvl3pPr>
            <a:lvl4pPr indent="-292100" lvl="3" marL="1828800" algn="l">
              <a:lnSpc>
                <a:spcPct val="115000"/>
              </a:lnSpc>
              <a:spcBef>
                <a:spcPts val="0"/>
              </a:spcBef>
              <a:spcAft>
                <a:spcPts val="0"/>
              </a:spcAft>
              <a:buSzPts val="1000"/>
              <a:buChar char="●"/>
              <a:defRPr sz="1000"/>
            </a:lvl4pPr>
            <a:lvl5pPr indent="-292100" lvl="4" marL="2286000" algn="l">
              <a:lnSpc>
                <a:spcPct val="115000"/>
              </a:lnSpc>
              <a:spcBef>
                <a:spcPts val="0"/>
              </a:spcBef>
              <a:spcAft>
                <a:spcPts val="0"/>
              </a:spcAft>
              <a:buSzPts val="1000"/>
              <a:buChar char="○"/>
              <a:defRPr sz="1000"/>
            </a:lvl5pPr>
            <a:lvl6pPr indent="-292100" lvl="5" marL="2743200" algn="l">
              <a:lnSpc>
                <a:spcPct val="115000"/>
              </a:lnSpc>
              <a:spcBef>
                <a:spcPts val="0"/>
              </a:spcBef>
              <a:spcAft>
                <a:spcPts val="0"/>
              </a:spcAft>
              <a:buSzPts val="1000"/>
              <a:buChar char="■"/>
              <a:defRPr sz="1000"/>
            </a:lvl6pPr>
            <a:lvl7pPr indent="-292100" lvl="6" marL="3200400" algn="l">
              <a:lnSpc>
                <a:spcPct val="115000"/>
              </a:lnSpc>
              <a:spcBef>
                <a:spcPts val="0"/>
              </a:spcBef>
              <a:spcAft>
                <a:spcPts val="0"/>
              </a:spcAft>
              <a:buSzPts val="1000"/>
              <a:buChar char="●"/>
              <a:defRPr sz="1000"/>
            </a:lvl7pPr>
            <a:lvl8pPr indent="-292100" lvl="7" marL="3657600" algn="l">
              <a:lnSpc>
                <a:spcPct val="115000"/>
              </a:lnSpc>
              <a:spcBef>
                <a:spcPts val="0"/>
              </a:spcBef>
              <a:spcAft>
                <a:spcPts val="0"/>
              </a:spcAft>
              <a:buSzPts val="1000"/>
              <a:buChar char="○"/>
              <a:defRPr sz="1000"/>
            </a:lvl8pPr>
            <a:lvl9pPr indent="-292100" lvl="8" marL="4114800" algn="l">
              <a:lnSpc>
                <a:spcPct val="115000"/>
              </a:lnSpc>
              <a:spcBef>
                <a:spcPts val="0"/>
              </a:spcBef>
              <a:spcAft>
                <a:spcPts val="0"/>
              </a:spcAft>
              <a:buSzPts val="1000"/>
              <a:buChar char="■"/>
              <a:defRPr sz="1000"/>
            </a:lvl9pPr>
          </a:lstStyle>
          <a:p/>
        </p:txBody>
      </p:sp>
      <p:sp>
        <p:nvSpPr>
          <p:cNvPr id="24" name="Google Shape;24;p18"/>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19"/>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algn="l">
              <a:lnSpc>
                <a:spcPct val="100000"/>
              </a:lnSpc>
              <a:spcBef>
                <a:spcPts val="0"/>
              </a:spcBef>
              <a:spcAft>
                <a:spcPts val="0"/>
              </a:spcAft>
              <a:buSzPts val="2300"/>
              <a:buNone/>
              <a:defRPr/>
            </a:lvl1pPr>
            <a:lvl2pPr lvl="1" algn="l">
              <a:lnSpc>
                <a:spcPct val="100000"/>
              </a:lnSpc>
              <a:spcBef>
                <a:spcPts val="0"/>
              </a:spcBef>
              <a:spcAft>
                <a:spcPts val="0"/>
              </a:spcAft>
              <a:buSzPts val="2300"/>
              <a:buNone/>
              <a:defRPr/>
            </a:lvl2pPr>
            <a:lvl3pPr lvl="2" algn="l">
              <a:lnSpc>
                <a:spcPct val="100000"/>
              </a:lnSpc>
              <a:spcBef>
                <a:spcPts val="0"/>
              </a:spcBef>
              <a:spcAft>
                <a:spcPts val="0"/>
              </a:spcAft>
              <a:buSzPts val="2300"/>
              <a:buNone/>
              <a:defRPr/>
            </a:lvl3pPr>
            <a:lvl4pPr lvl="3" algn="l">
              <a:lnSpc>
                <a:spcPct val="100000"/>
              </a:lnSpc>
              <a:spcBef>
                <a:spcPts val="0"/>
              </a:spcBef>
              <a:spcAft>
                <a:spcPts val="0"/>
              </a:spcAft>
              <a:buSzPts val="2300"/>
              <a:buNone/>
              <a:defRPr/>
            </a:lvl4pPr>
            <a:lvl5pPr lvl="4" algn="l">
              <a:lnSpc>
                <a:spcPct val="100000"/>
              </a:lnSpc>
              <a:spcBef>
                <a:spcPts val="0"/>
              </a:spcBef>
              <a:spcAft>
                <a:spcPts val="0"/>
              </a:spcAft>
              <a:buSzPts val="2300"/>
              <a:buNone/>
              <a:defRPr/>
            </a:lvl5pPr>
            <a:lvl6pPr lvl="5" algn="l">
              <a:lnSpc>
                <a:spcPct val="100000"/>
              </a:lnSpc>
              <a:spcBef>
                <a:spcPts val="0"/>
              </a:spcBef>
              <a:spcAft>
                <a:spcPts val="0"/>
              </a:spcAft>
              <a:buSzPts val="2300"/>
              <a:buNone/>
              <a:defRPr/>
            </a:lvl6pPr>
            <a:lvl7pPr lvl="6" algn="l">
              <a:lnSpc>
                <a:spcPct val="100000"/>
              </a:lnSpc>
              <a:spcBef>
                <a:spcPts val="0"/>
              </a:spcBef>
              <a:spcAft>
                <a:spcPts val="0"/>
              </a:spcAft>
              <a:buSzPts val="2300"/>
              <a:buNone/>
              <a:defRPr/>
            </a:lvl7pPr>
            <a:lvl8pPr lvl="7" algn="l">
              <a:lnSpc>
                <a:spcPct val="100000"/>
              </a:lnSpc>
              <a:spcBef>
                <a:spcPts val="0"/>
              </a:spcBef>
              <a:spcAft>
                <a:spcPts val="0"/>
              </a:spcAft>
              <a:buSzPts val="2300"/>
              <a:buNone/>
              <a:defRPr/>
            </a:lvl8pPr>
            <a:lvl9pPr lvl="8" algn="l">
              <a:lnSpc>
                <a:spcPct val="100000"/>
              </a:lnSpc>
              <a:spcBef>
                <a:spcPts val="0"/>
              </a:spcBef>
              <a:spcAft>
                <a:spcPts val="0"/>
              </a:spcAft>
              <a:buSzPts val="2300"/>
              <a:buNone/>
              <a:defRPr/>
            </a:lvl9pPr>
          </a:lstStyle>
          <a:p/>
        </p:txBody>
      </p:sp>
      <p:sp>
        <p:nvSpPr>
          <p:cNvPr id="27" name="Google Shape;27;p19"/>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20"/>
          <p:cNvSpPr txBox="1"/>
          <p:nvPr>
            <p:ph type="title"/>
          </p:nvPr>
        </p:nvSpPr>
        <p:spPr>
          <a:xfrm>
            <a:off x="259750" y="430076"/>
            <a:ext cx="2340000" cy="585000"/>
          </a:xfrm>
          <a:prstGeom prst="rect">
            <a:avLst/>
          </a:prstGeom>
          <a:noFill/>
          <a:ln>
            <a:noFill/>
          </a:ln>
        </p:spPr>
        <p:txBody>
          <a:bodyPr anchorCtr="0" anchor="b" bIns="74375" lIns="74375" spcFirstLastPara="1" rIns="74375" wrap="square" tIns="74375">
            <a:normAutofit/>
          </a:bodyPr>
          <a:lstStyle>
            <a:lvl1pPr lvl="0" algn="l">
              <a:lnSpc>
                <a:spcPct val="100000"/>
              </a:lnSpc>
              <a:spcBef>
                <a:spcPts val="0"/>
              </a:spcBef>
              <a:spcAft>
                <a:spcPts val="0"/>
              </a:spcAft>
              <a:buSzPts val="2000"/>
              <a:buNone/>
              <a:defRPr sz="2000"/>
            </a:lvl1pPr>
            <a:lvl2pPr lvl="1" algn="l">
              <a:lnSpc>
                <a:spcPct val="100000"/>
              </a:lnSpc>
              <a:spcBef>
                <a:spcPts val="0"/>
              </a:spcBef>
              <a:spcAft>
                <a:spcPts val="0"/>
              </a:spcAft>
              <a:buSzPts val="2000"/>
              <a:buNone/>
              <a:defRPr sz="2000"/>
            </a:lvl2pPr>
            <a:lvl3pPr lvl="2" algn="l">
              <a:lnSpc>
                <a:spcPct val="100000"/>
              </a:lnSpc>
              <a:spcBef>
                <a:spcPts val="0"/>
              </a:spcBef>
              <a:spcAft>
                <a:spcPts val="0"/>
              </a:spcAft>
              <a:buSzPts val="2000"/>
              <a:buNone/>
              <a:defRPr sz="2000"/>
            </a:lvl3pPr>
            <a:lvl4pPr lvl="3" algn="l">
              <a:lnSpc>
                <a:spcPct val="100000"/>
              </a:lnSpc>
              <a:spcBef>
                <a:spcPts val="0"/>
              </a:spcBef>
              <a:spcAft>
                <a:spcPts val="0"/>
              </a:spcAft>
              <a:buSzPts val="2000"/>
              <a:buNone/>
              <a:defRPr sz="2000"/>
            </a:lvl4pPr>
            <a:lvl5pPr lvl="4" algn="l">
              <a:lnSpc>
                <a:spcPct val="100000"/>
              </a:lnSpc>
              <a:spcBef>
                <a:spcPts val="0"/>
              </a:spcBef>
              <a:spcAft>
                <a:spcPts val="0"/>
              </a:spcAft>
              <a:buSzPts val="2000"/>
              <a:buNone/>
              <a:defRPr sz="2000"/>
            </a:lvl5pPr>
            <a:lvl6pPr lvl="5" algn="l">
              <a:lnSpc>
                <a:spcPct val="100000"/>
              </a:lnSpc>
              <a:spcBef>
                <a:spcPts val="0"/>
              </a:spcBef>
              <a:spcAft>
                <a:spcPts val="0"/>
              </a:spcAft>
              <a:buSzPts val="2000"/>
              <a:buNone/>
              <a:defRPr sz="2000"/>
            </a:lvl6pPr>
            <a:lvl7pPr lvl="6" algn="l">
              <a:lnSpc>
                <a:spcPct val="100000"/>
              </a:lnSpc>
              <a:spcBef>
                <a:spcPts val="0"/>
              </a:spcBef>
              <a:spcAft>
                <a:spcPts val="0"/>
              </a:spcAft>
              <a:buSzPts val="2000"/>
              <a:buNone/>
              <a:defRPr sz="2000"/>
            </a:lvl7pPr>
            <a:lvl8pPr lvl="7" algn="l">
              <a:lnSpc>
                <a:spcPct val="100000"/>
              </a:lnSpc>
              <a:spcBef>
                <a:spcPts val="0"/>
              </a:spcBef>
              <a:spcAft>
                <a:spcPts val="0"/>
              </a:spcAft>
              <a:buSzPts val="2000"/>
              <a:buNone/>
              <a:defRPr sz="2000"/>
            </a:lvl8pPr>
            <a:lvl9pPr lvl="8" algn="l">
              <a:lnSpc>
                <a:spcPct val="100000"/>
              </a:lnSpc>
              <a:spcBef>
                <a:spcPts val="0"/>
              </a:spcBef>
              <a:spcAft>
                <a:spcPts val="0"/>
              </a:spcAft>
              <a:buSzPts val="2000"/>
              <a:buNone/>
              <a:defRPr sz="2000"/>
            </a:lvl9pPr>
          </a:lstStyle>
          <a:p/>
        </p:txBody>
      </p:sp>
      <p:sp>
        <p:nvSpPr>
          <p:cNvPr id="30" name="Google Shape;30;p20"/>
          <p:cNvSpPr txBox="1"/>
          <p:nvPr>
            <p:ph idx="1" type="body"/>
          </p:nvPr>
        </p:nvSpPr>
        <p:spPr>
          <a:xfrm>
            <a:off x="259750" y="1075653"/>
            <a:ext cx="2340000" cy="2461200"/>
          </a:xfrm>
          <a:prstGeom prst="rect">
            <a:avLst/>
          </a:prstGeom>
          <a:noFill/>
          <a:ln>
            <a:noFill/>
          </a:ln>
        </p:spPr>
        <p:txBody>
          <a:bodyPr anchorCtr="0" anchor="t" bIns="74375" lIns="74375" spcFirstLastPara="1" rIns="74375" wrap="square" tIns="74375">
            <a:normAutofit/>
          </a:bodyPr>
          <a:lstStyle>
            <a:lvl1pPr indent="-292100" lvl="0" marL="457200" algn="l">
              <a:lnSpc>
                <a:spcPct val="115000"/>
              </a:lnSpc>
              <a:spcBef>
                <a:spcPts val="0"/>
              </a:spcBef>
              <a:spcAft>
                <a:spcPts val="0"/>
              </a:spcAft>
              <a:buSzPts val="1000"/>
              <a:buChar char="●"/>
              <a:defRPr sz="1000"/>
            </a:lvl1pPr>
            <a:lvl2pPr indent="-292100" lvl="1" marL="914400" algn="l">
              <a:lnSpc>
                <a:spcPct val="115000"/>
              </a:lnSpc>
              <a:spcBef>
                <a:spcPts val="0"/>
              </a:spcBef>
              <a:spcAft>
                <a:spcPts val="0"/>
              </a:spcAft>
              <a:buSzPts val="1000"/>
              <a:buChar char="○"/>
              <a:defRPr sz="1000"/>
            </a:lvl2pPr>
            <a:lvl3pPr indent="-292100" lvl="2" marL="1371600" algn="l">
              <a:lnSpc>
                <a:spcPct val="115000"/>
              </a:lnSpc>
              <a:spcBef>
                <a:spcPts val="0"/>
              </a:spcBef>
              <a:spcAft>
                <a:spcPts val="0"/>
              </a:spcAft>
              <a:buSzPts val="1000"/>
              <a:buChar char="■"/>
              <a:defRPr sz="1000"/>
            </a:lvl3pPr>
            <a:lvl4pPr indent="-292100" lvl="3" marL="1828800" algn="l">
              <a:lnSpc>
                <a:spcPct val="115000"/>
              </a:lnSpc>
              <a:spcBef>
                <a:spcPts val="0"/>
              </a:spcBef>
              <a:spcAft>
                <a:spcPts val="0"/>
              </a:spcAft>
              <a:buSzPts val="1000"/>
              <a:buChar char="●"/>
              <a:defRPr sz="1000"/>
            </a:lvl4pPr>
            <a:lvl5pPr indent="-292100" lvl="4" marL="2286000" algn="l">
              <a:lnSpc>
                <a:spcPct val="115000"/>
              </a:lnSpc>
              <a:spcBef>
                <a:spcPts val="0"/>
              </a:spcBef>
              <a:spcAft>
                <a:spcPts val="0"/>
              </a:spcAft>
              <a:buSzPts val="1000"/>
              <a:buChar char="○"/>
              <a:defRPr sz="1000"/>
            </a:lvl5pPr>
            <a:lvl6pPr indent="-292100" lvl="5" marL="2743200" algn="l">
              <a:lnSpc>
                <a:spcPct val="115000"/>
              </a:lnSpc>
              <a:spcBef>
                <a:spcPts val="0"/>
              </a:spcBef>
              <a:spcAft>
                <a:spcPts val="0"/>
              </a:spcAft>
              <a:buSzPts val="1000"/>
              <a:buChar char="■"/>
              <a:defRPr sz="1000"/>
            </a:lvl6pPr>
            <a:lvl7pPr indent="-292100" lvl="6" marL="3200400" algn="l">
              <a:lnSpc>
                <a:spcPct val="115000"/>
              </a:lnSpc>
              <a:spcBef>
                <a:spcPts val="0"/>
              </a:spcBef>
              <a:spcAft>
                <a:spcPts val="0"/>
              </a:spcAft>
              <a:buSzPts val="1000"/>
              <a:buChar char="●"/>
              <a:defRPr sz="1000"/>
            </a:lvl7pPr>
            <a:lvl8pPr indent="-292100" lvl="7" marL="3657600" algn="l">
              <a:lnSpc>
                <a:spcPct val="115000"/>
              </a:lnSpc>
              <a:spcBef>
                <a:spcPts val="0"/>
              </a:spcBef>
              <a:spcAft>
                <a:spcPts val="0"/>
              </a:spcAft>
              <a:buSzPts val="1000"/>
              <a:buChar char="○"/>
              <a:defRPr sz="1000"/>
            </a:lvl8pPr>
            <a:lvl9pPr indent="-292100" lvl="8" marL="4114800" algn="l">
              <a:lnSpc>
                <a:spcPct val="115000"/>
              </a:lnSpc>
              <a:spcBef>
                <a:spcPts val="0"/>
              </a:spcBef>
              <a:spcAft>
                <a:spcPts val="0"/>
              </a:spcAft>
              <a:buSzPts val="1000"/>
              <a:buChar char="■"/>
              <a:defRPr sz="1000"/>
            </a:lvl9pPr>
          </a:lstStyle>
          <a:p/>
        </p:txBody>
      </p:sp>
      <p:sp>
        <p:nvSpPr>
          <p:cNvPr id="31" name="Google Shape;31;p20"/>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21"/>
          <p:cNvSpPr txBox="1"/>
          <p:nvPr>
            <p:ph type="title"/>
          </p:nvPr>
        </p:nvSpPr>
        <p:spPr>
          <a:xfrm>
            <a:off x="408542" y="348449"/>
            <a:ext cx="5306400" cy="3166500"/>
          </a:xfrm>
          <a:prstGeom prst="rect">
            <a:avLst/>
          </a:prstGeom>
          <a:noFill/>
          <a:ln>
            <a:noFill/>
          </a:ln>
        </p:spPr>
        <p:txBody>
          <a:bodyPr anchorCtr="0" anchor="ctr" bIns="74375" lIns="74375" spcFirstLastPara="1" rIns="74375" wrap="square" tIns="74375">
            <a:normAutofit/>
          </a:bodyPr>
          <a:lstStyle>
            <a:lvl1pPr lvl="0" algn="l">
              <a:lnSpc>
                <a:spcPct val="100000"/>
              </a:lnSpc>
              <a:spcBef>
                <a:spcPts val="0"/>
              </a:spcBef>
              <a:spcAft>
                <a:spcPts val="0"/>
              </a:spcAft>
              <a:buSzPts val="3900"/>
              <a:buNone/>
              <a:defRPr sz="3900"/>
            </a:lvl1pPr>
            <a:lvl2pPr lvl="1" algn="l">
              <a:lnSpc>
                <a:spcPct val="100000"/>
              </a:lnSpc>
              <a:spcBef>
                <a:spcPts val="0"/>
              </a:spcBef>
              <a:spcAft>
                <a:spcPts val="0"/>
              </a:spcAft>
              <a:buSzPts val="3900"/>
              <a:buNone/>
              <a:defRPr sz="3900"/>
            </a:lvl2pPr>
            <a:lvl3pPr lvl="2" algn="l">
              <a:lnSpc>
                <a:spcPct val="100000"/>
              </a:lnSpc>
              <a:spcBef>
                <a:spcPts val="0"/>
              </a:spcBef>
              <a:spcAft>
                <a:spcPts val="0"/>
              </a:spcAft>
              <a:buSzPts val="3900"/>
              <a:buNone/>
              <a:defRPr sz="3900"/>
            </a:lvl3pPr>
            <a:lvl4pPr lvl="3" algn="l">
              <a:lnSpc>
                <a:spcPct val="100000"/>
              </a:lnSpc>
              <a:spcBef>
                <a:spcPts val="0"/>
              </a:spcBef>
              <a:spcAft>
                <a:spcPts val="0"/>
              </a:spcAft>
              <a:buSzPts val="3900"/>
              <a:buNone/>
              <a:defRPr sz="3900"/>
            </a:lvl4pPr>
            <a:lvl5pPr lvl="4" algn="l">
              <a:lnSpc>
                <a:spcPct val="100000"/>
              </a:lnSpc>
              <a:spcBef>
                <a:spcPts val="0"/>
              </a:spcBef>
              <a:spcAft>
                <a:spcPts val="0"/>
              </a:spcAft>
              <a:buSzPts val="3900"/>
              <a:buNone/>
              <a:defRPr sz="3900"/>
            </a:lvl5pPr>
            <a:lvl6pPr lvl="5" algn="l">
              <a:lnSpc>
                <a:spcPct val="100000"/>
              </a:lnSpc>
              <a:spcBef>
                <a:spcPts val="0"/>
              </a:spcBef>
              <a:spcAft>
                <a:spcPts val="0"/>
              </a:spcAft>
              <a:buSzPts val="3900"/>
              <a:buNone/>
              <a:defRPr sz="3900"/>
            </a:lvl6pPr>
            <a:lvl7pPr lvl="6" algn="l">
              <a:lnSpc>
                <a:spcPct val="100000"/>
              </a:lnSpc>
              <a:spcBef>
                <a:spcPts val="0"/>
              </a:spcBef>
              <a:spcAft>
                <a:spcPts val="0"/>
              </a:spcAft>
              <a:buSzPts val="3900"/>
              <a:buNone/>
              <a:defRPr sz="3900"/>
            </a:lvl7pPr>
            <a:lvl8pPr lvl="7" algn="l">
              <a:lnSpc>
                <a:spcPct val="100000"/>
              </a:lnSpc>
              <a:spcBef>
                <a:spcPts val="0"/>
              </a:spcBef>
              <a:spcAft>
                <a:spcPts val="0"/>
              </a:spcAft>
              <a:buSzPts val="3900"/>
              <a:buNone/>
              <a:defRPr sz="3900"/>
            </a:lvl8pPr>
            <a:lvl9pPr lvl="8" algn="l">
              <a:lnSpc>
                <a:spcPct val="100000"/>
              </a:lnSpc>
              <a:spcBef>
                <a:spcPts val="0"/>
              </a:spcBef>
              <a:spcAft>
                <a:spcPts val="0"/>
              </a:spcAft>
              <a:buSzPts val="3900"/>
              <a:buNone/>
              <a:defRPr sz="3900"/>
            </a:lvl9pPr>
          </a:lstStyle>
          <a:p/>
        </p:txBody>
      </p:sp>
      <p:sp>
        <p:nvSpPr>
          <p:cNvPr id="34" name="Google Shape;34;p21"/>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22"/>
          <p:cNvSpPr/>
          <p:nvPr/>
        </p:nvSpPr>
        <p:spPr>
          <a:xfrm>
            <a:off x="3810000" y="-97"/>
            <a:ext cx="3810000" cy="3981300"/>
          </a:xfrm>
          <a:prstGeom prst="rect">
            <a:avLst/>
          </a:prstGeom>
          <a:solidFill>
            <a:schemeClr val="lt2"/>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7" name="Google Shape;37;p22"/>
          <p:cNvSpPr txBox="1"/>
          <p:nvPr>
            <p:ph type="title"/>
          </p:nvPr>
        </p:nvSpPr>
        <p:spPr>
          <a:xfrm>
            <a:off x="221250" y="954569"/>
            <a:ext cx="3371100" cy="1147500"/>
          </a:xfrm>
          <a:prstGeom prst="rect">
            <a:avLst/>
          </a:prstGeom>
          <a:noFill/>
          <a:ln>
            <a:noFill/>
          </a:ln>
        </p:spPr>
        <p:txBody>
          <a:bodyPr anchorCtr="0" anchor="b" bIns="74375" lIns="74375" spcFirstLastPara="1" rIns="74375" wrap="square" tIns="74375">
            <a:normAutofit/>
          </a:bodyPr>
          <a:lstStyle>
            <a:lvl1pPr lvl="0" algn="ctr">
              <a:lnSpc>
                <a:spcPct val="100000"/>
              </a:lnSpc>
              <a:spcBef>
                <a:spcPts val="0"/>
              </a:spcBef>
              <a:spcAft>
                <a:spcPts val="0"/>
              </a:spcAft>
              <a:buSzPts val="3400"/>
              <a:buNone/>
              <a:defRPr sz="3400"/>
            </a:lvl1pPr>
            <a:lvl2pPr lvl="1" algn="ctr">
              <a:lnSpc>
                <a:spcPct val="100000"/>
              </a:lnSpc>
              <a:spcBef>
                <a:spcPts val="0"/>
              </a:spcBef>
              <a:spcAft>
                <a:spcPts val="0"/>
              </a:spcAft>
              <a:buSzPts val="3400"/>
              <a:buNone/>
              <a:defRPr sz="3400"/>
            </a:lvl2pPr>
            <a:lvl3pPr lvl="2" algn="ctr">
              <a:lnSpc>
                <a:spcPct val="100000"/>
              </a:lnSpc>
              <a:spcBef>
                <a:spcPts val="0"/>
              </a:spcBef>
              <a:spcAft>
                <a:spcPts val="0"/>
              </a:spcAft>
              <a:buSzPts val="3400"/>
              <a:buNone/>
              <a:defRPr sz="3400"/>
            </a:lvl3pPr>
            <a:lvl4pPr lvl="3" algn="ctr">
              <a:lnSpc>
                <a:spcPct val="100000"/>
              </a:lnSpc>
              <a:spcBef>
                <a:spcPts val="0"/>
              </a:spcBef>
              <a:spcAft>
                <a:spcPts val="0"/>
              </a:spcAft>
              <a:buSzPts val="3400"/>
              <a:buNone/>
              <a:defRPr sz="3400"/>
            </a:lvl4pPr>
            <a:lvl5pPr lvl="4" algn="ctr">
              <a:lnSpc>
                <a:spcPct val="100000"/>
              </a:lnSpc>
              <a:spcBef>
                <a:spcPts val="0"/>
              </a:spcBef>
              <a:spcAft>
                <a:spcPts val="0"/>
              </a:spcAft>
              <a:buSzPts val="3400"/>
              <a:buNone/>
              <a:defRPr sz="3400"/>
            </a:lvl5pPr>
            <a:lvl6pPr lvl="5" algn="ctr">
              <a:lnSpc>
                <a:spcPct val="100000"/>
              </a:lnSpc>
              <a:spcBef>
                <a:spcPts val="0"/>
              </a:spcBef>
              <a:spcAft>
                <a:spcPts val="0"/>
              </a:spcAft>
              <a:buSzPts val="3400"/>
              <a:buNone/>
              <a:defRPr sz="3400"/>
            </a:lvl6pPr>
            <a:lvl7pPr lvl="6" algn="ctr">
              <a:lnSpc>
                <a:spcPct val="100000"/>
              </a:lnSpc>
              <a:spcBef>
                <a:spcPts val="0"/>
              </a:spcBef>
              <a:spcAft>
                <a:spcPts val="0"/>
              </a:spcAft>
              <a:buSzPts val="3400"/>
              <a:buNone/>
              <a:defRPr sz="3400"/>
            </a:lvl7pPr>
            <a:lvl8pPr lvl="7" algn="ctr">
              <a:lnSpc>
                <a:spcPct val="100000"/>
              </a:lnSpc>
              <a:spcBef>
                <a:spcPts val="0"/>
              </a:spcBef>
              <a:spcAft>
                <a:spcPts val="0"/>
              </a:spcAft>
              <a:buSzPts val="3400"/>
              <a:buNone/>
              <a:defRPr sz="3400"/>
            </a:lvl8pPr>
            <a:lvl9pPr lvl="8" algn="ctr">
              <a:lnSpc>
                <a:spcPct val="100000"/>
              </a:lnSpc>
              <a:spcBef>
                <a:spcPts val="0"/>
              </a:spcBef>
              <a:spcAft>
                <a:spcPts val="0"/>
              </a:spcAft>
              <a:buSzPts val="3400"/>
              <a:buNone/>
              <a:defRPr sz="3400"/>
            </a:lvl9pPr>
          </a:lstStyle>
          <a:p/>
        </p:txBody>
      </p:sp>
      <p:sp>
        <p:nvSpPr>
          <p:cNvPr id="38" name="Google Shape;38;p22"/>
          <p:cNvSpPr txBox="1"/>
          <p:nvPr>
            <p:ph idx="1" type="subTitle"/>
          </p:nvPr>
        </p:nvSpPr>
        <p:spPr>
          <a:xfrm>
            <a:off x="221250" y="2169788"/>
            <a:ext cx="3371100" cy="956100"/>
          </a:xfrm>
          <a:prstGeom prst="rect">
            <a:avLst/>
          </a:prstGeom>
          <a:noFill/>
          <a:ln>
            <a:noFill/>
          </a:ln>
        </p:spPr>
        <p:txBody>
          <a:bodyPr anchorCtr="0" anchor="t" bIns="74375" lIns="74375" spcFirstLastPara="1" rIns="74375" wrap="square" tIns="74375">
            <a:normAutofit/>
          </a:bodyPr>
          <a:lstStyle>
            <a:lvl1pPr lvl="0" algn="ctr">
              <a:lnSpc>
                <a:spcPct val="100000"/>
              </a:lnSpc>
              <a:spcBef>
                <a:spcPts val="0"/>
              </a:spcBef>
              <a:spcAft>
                <a:spcPts val="0"/>
              </a:spcAft>
              <a:buSzPts val="1700"/>
              <a:buNone/>
              <a:defRPr sz="1700"/>
            </a:lvl1pPr>
            <a:lvl2pPr lvl="1" algn="ctr">
              <a:lnSpc>
                <a:spcPct val="100000"/>
              </a:lnSpc>
              <a:spcBef>
                <a:spcPts val="0"/>
              </a:spcBef>
              <a:spcAft>
                <a:spcPts val="0"/>
              </a:spcAft>
              <a:buSzPts val="1700"/>
              <a:buNone/>
              <a:defRPr sz="1700"/>
            </a:lvl2pPr>
            <a:lvl3pPr lvl="2" algn="ctr">
              <a:lnSpc>
                <a:spcPct val="100000"/>
              </a:lnSpc>
              <a:spcBef>
                <a:spcPts val="0"/>
              </a:spcBef>
              <a:spcAft>
                <a:spcPts val="0"/>
              </a:spcAft>
              <a:buSzPts val="1700"/>
              <a:buNone/>
              <a:defRPr sz="1700"/>
            </a:lvl3pPr>
            <a:lvl4pPr lvl="3" algn="ctr">
              <a:lnSpc>
                <a:spcPct val="100000"/>
              </a:lnSpc>
              <a:spcBef>
                <a:spcPts val="0"/>
              </a:spcBef>
              <a:spcAft>
                <a:spcPts val="0"/>
              </a:spcAft>
              <a:buSzPts val="1700"/>
              <a:buNone/>
              <a:defRPr sz="1700"/>
            </a:lvl4pPr>
            <a:lvl5pPr lvl="4" algn="ctr">
              <a:lnSpc>
                <a:spcPct val="100000"/>
              </a:lnSpc>
              <a:spcBef>
                <a:spcPts val="0"/>
              </a:spcBef>
              <a:spcAft>
                <a:spcPts val="0"/>
              </a:spcAft>
              <a:buSzPts val="1700"/>
              <a:buNone/>
              <a:defRPr sz="1700"/>
            </a:lvl5pPr>
            <a:lvl6pPr lvl="5" algn="ctr">
              <a:lnSpc>
                <a:spcPct val="100000"/>
              </a:lnSpc>
              <a:spcBef>
                <a:spcPts val="0"/>
              </a:spcBef>
              <a:spcAft>
                <a:spcPts val="0"/>
              </a:spcAft>
              <a:buSzPts val="1700"/>
              <a:buNone/>
              <a:defRPr sz="1700"/>
            </a:lvl6pPr>
            <a:lvl7pPr lvl="6" algn="ctr">
              <a:lnSpc>
                <a:spcPct val="100000"/>
              </a:lnSpc>
              <a:spcBef>
                <a:spcPts val="0"/>
              </a:spcBef>
              <a:spcAft>
                <a:spcPts val="0"/>
              </a:spcAft>
              <a:buSzPts val="1700"/>
              <a:buNone/>
              <a:defRPr sz="1700"/>
            </a:lvl7pPr>
            <a:lvl8pPr lvl="7" algn="ctr">
              <a:lnSpc>
                <a:spcPct val="100000"/>
              </a:lnSpc>
              <a:spcBef>
                <a:spcPts val="0"/>
              </a:spcBef>
              <a:spcAft>
                <a:spcPts val="0"/>
              </a:spcAft>
              <a:buSzPts val="1700"/>
              <a:buNone/>
              <a:defRPr sz="1700"/>
            </a:lvl8pPr>
            <a:lvl9pPr lvl="8" algn="ctr">
              <a:lnSpc>
                <a:spcPct val="100000"/>
              </a:lnSpc>
              <a:spcBef>
                <a:spcPts val="0"/>
              </a:spcBef>
              <a:spcAft>
                <a:spcPts val="0"/>
              </a:spcAft>
              <a:buSzPts val="1700"/>
              <a:buNone/>
              <a:defRPr sz="1700"/>
            </a:lvl9pPr>
          </a:lstStyle>
          <a:p/>
        </p:txBody>
      </p:sp>
      <p:sp>
        <p:nvSpPr>
          <p:cNvPr id="39" name="Google Shape;39;p22"/>
          <p:cNvSpPr txBox="1"/>
          <p:nvPr>
            <p:ph idx="2" type="body"/>
          </p:nvPr>
        </p:nvSpPr>
        <p:spPr>
          <a:xfrm>
            <a:off x="4116250" y="560488"/>
            <a:ext cx="3197400" cy="2860200"/>
          </a:xfrm>
          <a:prstGeom prst="rect">
            <a:avLst/>
          </a:prstGeom>
          <a:noFill/>
          <a:ln>
            <a:noFill/>
          </a:ln>
        </p:spPr>
        <p:txBody>
          <a:bodyPr anchorCtr="0" anchor="ctr" bIns="74375" lIns="74375" spcFirstLastPara="1" rIns="74375" wrap="square" tIns="74375">
            <a:normAutofit/>
          </a:bodyPr>
          <a:lstStyle>
            <a:lvl1pPr indent="-323850" lvl="0" marL="457200" algn="l">
              <a:lnSpc>
                <a:spcPct val="115000"/>
              </a:lnSpc>
              <a:spcBef>
                <a:spcPts val="0"/>
              </a:spcBef>
              <a:spcAft>
                <a:spcPts val="0"/>
              </a:spcAft>
              <a:buSzPts val="15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40" name="Google Shape;40;p22"/>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23"/>
          <p:cNvSpPr txBox="1"/>
          <p:nvPr>
            <p:ph idx="1" type="body"/>
          </p:nvPr>
        </p:nvSpPr>
        <p:spPr>
          <a:xfrm>
            <a:off x="259750" y="3274778"/>
            <a:ext cx="4998900" cy="468300"/>
          </a:xfrm>
          <a:prstGeom prst="rect">
            <a:avLst/>
          </a:prstGeom>
          <a:noFill/>
          <a:ln>
            <a:noFill/>
          </a:ln>
        </p:spPr>
        <p:txBody>
          <a:bodyPr anchorCtr="0" anchor="ctr" bIns="74375" lIns="74375" spcFirstLastPara="1" rIns="74375" wrap="square" tIns="74375">
            <a:normAutofit/>
          </a:bodyPr>
          <a:lstStyle>
            <a:lvl1pPr indent="-228600" lvl="0" marL="457200" algn="l">
              <a:lnSpc>
                <a:spcPct val="100000"/>
              </a:lnSpc>
              <a:spcBef>
                <a:spcPts val="0"/>
              </a:spcBef>
              <a:spcAft>
                <a:spcPts val="0"/>
              </a:spcAft>
              <a:buSzPts val="1500"/>
              <a:buNone/>
              <a:defRPr/>
            </a:lvl1pPr>
          </a:lstStyle>
          <a:p/>
        </p:txBody>
      </p:sp>
      <p:sp>
        <p:nvSpPr>
          <p:cNvPr id="43" name="Google Shape;43;p23"/>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4"/>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9pPr>
          </a:lstStyle>
          <a:p/>
        </p:txBody>
      </p:sp>
      <p:sp>
        <p:nvSpPr>
          <p:cNvPr id="7" name="Google Shape;7;p14"/>
          <p:cNvSpPr txBox="1"/>
          <p:nvPr>
            <p:ph idx="1" type="body"/>
          </p:nvPr>
        </p:nvSpPr>
        <p:spPr>
          <a:xfrm>
            <a:off x="259750" y="892101"/>
            <a:ext cx="7100400" cy="2644500"/>
          </a:xfrm>
          <a:prstGeom prst="rect">
            <a:avLst/>
          </a:prstGeom>
          <a:noFill/>
          <a:ln>
            <a:noFill/>
          </a:ln>
        </p:spPr>
        <p:txBody>
          <a:bodyPr anchorCtr="0" anchor="t" bIns="74375" lIns="74375" spcFirstLastPara="1" rIns="74375" wrap="square" tIns="74375">
            <a:normAutofit/>
          </a:bodyPr>
          <a:lstStyle>
            <a:lvl1pPr indent="-323850" lvl="0" marL="457200" marR="0" rtl="0" algn="l">
              <a:lnSpc>
                <a:spcPct val="115000"/>
              </a:lnSpc>
              <a:spcBef>
                <a:spcPts val="0"/>
              </a:spcBef>
              <a:spcAft>
                <a:spcPts val="0"/>
              </a:spcAft>
              <a:buClr>
                <a:schemeClr val="dk2"/>
              </a:buClr>
              <a:buSzPts val="1500"/>
              <a:buFont typeface="Arial"/>
              <a:buChar char="●"/>
              <a:defRPr b="0" i="0" sz="1500" u="none" cap="none" strike="noStrike">
                <a:solidFill>
                  <a:schemeClr val="dk2"/>
                </a:solidFill>
                <a:latin typeface="Arial"/>
                <a:ea typeface="Arial"/>
                <a:cs typeface="Arial"/>
                <a:sym typeface="Arial"/>
              </a:defRPr>
            </a:lvl1pPr>
            <a:lvl2pPr indent="-298450" lvl="1" marL="9144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2pPr>
            <a:lvl3pPr indent="-298450" lvl="2" marL="13716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3pPr>
            <a:lvl4pPr indent="-298450" lvl="3" marL="18288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4pPr>
            <a:lvl5pPr indent="-298450" lvl="4" marL="22860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5pPr>
            <a:lvl6pPr indent="-298450" lvl="5" marL="27432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6pPr>
            <a:lvl7pPr indent="-298450" lvl="6" marL="32004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7pPr>
            <a:lvl8pPr indent="-298450" lvl="7" marL="36576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8pPr>
            <a:lvl9pPr indent="-298450" lvl="8" marL="41148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9pPr>
          </a:lstStyle>
          <a:p/>
        </p:txBody>
      </p:sp>
      <p:sp>
        <p:nvSpPr>
          <p:cNvPr id="8" name="Google Shape;8;p14"/>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image" Target="../media/image8.png"/><Relationship Id="rId6"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5.png"/><Relationship Id="rId4" Type="http://schemas.openxmlformats.org/officeDocument/2006/relationships/hyperlink" Target="https://tinyurl.com/openedrec" TargetMode="External"/><Relationship Id="rId5"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5.png"/><Relationship Id="rId4" Type="http://schemas.openxmlformats.org/officeDocument/2006/relationships/hyperlink" Target="https://tinyurl.com/openedrec" TargetMode="External"/><Relationship Id="rId5"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5.png"/><Relationship Id="rId4" Type="http://schemas.openxmlformats.org/officeDocument/2006/relationships/hyperlink" Target="https://tinyurl.com/openedrec" TargetMode="External"/><Relationship Id="rId5"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sparceurope.org/what-we-do/open-education/enoel/" TargetMode="External"/><Relationship Id="rId4" Type="http://schemas.openxmlformats.org/officeDocument/2006/relationships/hyperlink" Target="https://doi.org/10.5281/zenodo.5568482" TargetMode="External"/><Relationship Id="rId5" Type="http://schemas.openxmlformats.org/officeDocument/2006/relationships/hyperlink" Target="https://sparceurope.org/" TargetMode="External"/><Relationship Id="rId6" Type="http://schemas.openxmlformats.org/officeDocument/2006/relationships/hyperlink" Target="https://creativecommons.org/licenses/by/4.0/"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hyperlink" Target="https://doi.org/10.5281/zenodo.5568482" TargetMode="External"/><Relationship Id="rId6" Type="http://schemas.openxmlformats.org/officeDocument/2006/relationships/hyperlink" Target="https://sparceurope.org/" TargetMode="External"/><Relationship Id="rId7" Type="http://schemas.openxmlformats.org/officeDocument/2006/relationships/hyperlink" Target="https://creativecommons.org/licenses/by/4.0/"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5.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5.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5.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 Id="rId3" Type="http://schemas.openxmlformats.org/officeDocument/2006/relationships/image" Target="../media/image5.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 Id="rId3" Type="http://schemas.openxmlformats.org/officeDocument/2006/relationships/image" Target="../media/image5.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 Id="rId3" Type="http://schemas.openxmlformats.org/officeDocument/2006/relationships/image" Target="../media/image5.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 Id="rId3" Type="http://schemas.openxmlformats.org/officeDocument/2006/relationships/image" Target="../media/image5.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 Id="rId3" Type="http://schemas.openxmlformats.org/officeDocument/2006/relationships/image" Target="../media/image5.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 Id="rId3" Type="http://schemas.openxmlformats.org/officeDocument/2006/relationships/image" Target="../media/image5.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 Id="rId3" Type="http://schemas.openxmlformats.org/officeDocument/2006/relationships/image" Target="../media/image5.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 Id="rId3" Type="http://schemas.openxmlformats.org/officeDocument/2006/relationships/image" Target="../media/image5.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 Id="rId3" Type="http://schemas.openxmlformats.org/officeDocument/2006/relationships/image" Target="../media/image5.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 Id="rId3" Type="http://schemas.openxmlformats.org/officeDocument/2006/relationships/image" Target="../media/image5.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 Id="rId3" Type="http://schemas.openxmlformats.org/officeDocument/2006/relationships/image" Target="../media/image5.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5.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 Id="rId3" Type="http://schemas.openxmlformats.org/officeDocument/2006/relationships/image" Target="../media/image5.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 Id="rId3" Type="http://schemas.openxmlformats.org/officeDocument/2006/relationships/image" Target="../media/image5.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 Id="rId3" Type="http://schemas.openxmlformats.org/officeDocument/2006/relationships/image" Target="../media/image5.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5.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 Id="rId3" Type="http://schemas.openxmlformats.org/officeDocument/2006/relationships/image" Target="../media/image5.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 Id="rId3" Type="http://schemas.openxmlformats.org/officeDocument/2006/relationships/image" Target="../media/image5.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xml"/><Relationship Id="rId3" Type="http://schemas.openxmlformats.org/officeDocument/2006/relationships/image" Target="../media/image5.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xml"/><Relationship Id="rId3" Type="http://schemas.openxmlformats.org/officeDocument/2006/relationships/image" Target="../media/image5.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xml"/><Relationship Id="rId3" Type="http://schemas.openxmlformats.org/officeDocument/2006/relationships/image" Target="../media/image5.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xml"/><Relationship Id="rId3" Type="http://schemas.openxmlformats.org/officeDocument/2006/relationships/image" Target="../media/image5.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xml"/><Relationship Id="rId3" Type="http://schemas.openxmlformats.org/officeDocument/2006/relationships/image" Target="../media/image5.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xml"/><Relationship Id="rId3" Type="http://schemas.openxmlformats.org/officeDocument/2006/relationships/image" Target="../media/image5.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xml"/><Relationship Id="rId3" Type="http://schemas.openxmlformats.org/officeDocument/2006/relationships/image" Target="../media/image5.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5.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xml"/><Relationship Id="rId3" Type="http://schemas.openxmlformats.org/officeDocument/2006/relationships/image" Target="../media/image5.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xml"/><Relationship Id="rId3" Type="http://schemas.openxmlformats.org/officeDocument/2006/relationships/image" Target="../media/image5.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xml"/><Relationship Id="rId3" Type="http://schemas.openxmlformats.org/officeDocument/2006/relationships/image" Target="../media/image5.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xml"/><Relationship Id="rId3" Type="http://schemas.openxmlformats.org/officeDocument/2006/relationships/image" Target="../media/image5.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4.xml"/><Relationship Id="rId3" Type="http://schemas.openxmlformats.org/officeDocument/2006/relationships/image" Target="../media/image1.png"/><Relationship Id="rId4" Type="http://schemas.openxmlformats.org/officeDocument/2006/relationships/image" Target="../media/image5.png"/><Relationship Id="rId11" Type="http://schemas.openxmlformats.org/officeDocument/2006/relationships/hyperlink" Target="https://creativecommons.org/licenses/by/4.0/" TargetMode="External"/><Relationship Id="rId10" Type="http://schemas.openxmlformats.org/officeDocument/2006/relationships/hyperlink" Target="https://sparceurope.org/what-we-do/open-education/europeannetwork-openeducation-librarians/" TargetMode="External"/><Relationship Id="rId12" Type="http://schemas.openxmlformats.org/officeDocument/2006/relationships/hyperlink" Target="https://creativecommons.org/licenses/by/4.0/" TargetMode="External"/><Relationship Id="rId9" Type="http://schemas.openxmlformats.org/officeDocument/2006/relationships/hyperlink" Target="https://sparceurope.org/" TargetMode="External"/><Relationship Id="rId5" Type="http://schemas.openxmlformats.org/officeDocument/2006/relationships/image" Target="../media/image8.png"/><Relationship Id="rId6" Type="http://schemas.openxmlformats.org/officeDocument/2006/relationships/image" Target="../media/image4.png"/><Relationship Id="rId7" Type="http://schemas.openxmlformats.org/officeDocument/2006/relationships/hyperlink" Target="https://doi.org/10.5281/zenodo.5568482" TargetMode="External"/><Relationship Id="rId8" Type="http://schemas.openxmlformats.org/officeDocument/2006/relationships/hyperlink" Target="https://sparceurope.org/"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hyperlink" Target="https://tinyurl.com/openedrec"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53" name="Shape 53"/>
        <p:cNvGrpSpPr/>
        <p:nvPr/>
      </p:nvGrpSpPr>
      <p:grpSpPr>
        <a:xfrm>
          <a:off x="0" y="0"/>
          <a:ext cx="0" cy="0"/>
          <a:chOff x="0" y="0"/>
          <a:chExt cx="0" cy="0"/>
        </a:xfrm>
      </p:grpSpPr>
      <p:sp>
        <p:nvSpPr>
          <p:cNvPr id="54" name="Google Shape;54;gf89bd3b56d_3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55" name="Google Shape;55;gf89bd3b56d_3_0"/>
          <p:cNvPicPr preferRelativeResize="0"/>
          <p:nvPr/>
        </p:nvPicPr>
        <p:blipFill rotWithShape="1">
          <a:blip r:embed="rId3">
            <a:alphaModFix/>
          </a:blip>
          <a:srcRect b="0" l="0" r="0" t="0"/>
          <a:stretch/>
        </p:blipFill>
        <p:spPr>
          <a:xfrm>
            <a:off x="1328400" y="431675"/>
            <a:ext cx="2053626" cy="1559049"/>
          </a:xfrm>
          <a:prstGeom prst="rect">
            <a:avLst/>
          </a:prstGeom>
          <a:noFill/>
          <a:ln>
            <a:noFill/>
          </a:ln>
        </p:spPr>
      </p:pic>
      <p:sp>
        <p:nvSpPr>
          <p:cNvPr id="56" name="Google Shape;56;gf89bd3b56d_3_0"/>
          <p:cNvSpPr txBox="1"/>
          <p:nvPr/>
        </p:nvSpPr>
        <p:spPr>
          <a:xfrm>
            <a:off x="1367624" y="549125"/>
            <a:ext cx="3461851"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BHA</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THEMELORE</a:t>
            </a:r>
            <a:endParaRPr b="0" i="0" sz="2300" u="none" cap="none" strike="noStrike">
              <a:solidFill>
                <a:schemeClr val="lt1"/>
              </a:solidFill>
              <a:latin typeface="Open Sans"/>
              <a:ea typeface="Open Sans"/>
              <a:cs typeface="Open Sans"/>
              <a:sym typeface="Open Sans"/>
            </a:endParaRPr>
          </a:p>
        </p:txBody>
      </p:sp>
      <p:cxnSp>
        <p:nvCxnSpPr>
          <p:cNvPr id="57" name="Google Shape;57;gf89bd3b56d_3_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8" name="Google Shape;58;gf89bd3b56d_3_0"/>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59" name="Google Shape;59;gf89bd3b56d_3_0"/>
          <p:cNvSpPr txBox="1"/>
          <p:nvPr/>
        </p:nvSpPr>
        <p:spPr>
          <a:xfrm>
            <a:off x="322900" y="2433300"/>
            <a:ext cx="6988500" cy="796533"/>
          </a:xfrm>
          <a:prstGeom prst="rect">
            <a:avLst/>
          </a:prstGeom>
          <a:noFill/>
          <a:ln>
            <a:noFill/>
          </a:ln>
        </p:spPr>
        <p:txBody>
          <a:bodyPr anchorCtr="0" anchor="t" bIns="74375" lIns="74375" spcFirstLastPara="1" rIns="74375" wrap="square" tIns="74375">
            <a:spAutoFit/>
          </a:bodyPr>
          <a:lstStyle/>
          <a:p>
            <a:pPr indent="0" lvl="0" marL="0" marR="0" rtl="0" algn="ctr">
              <a:lnSpc>
                <a:spcPct val="100000"/>
              </a:lnSpc>
              <a:spcBef>
                <a:spcPts val="0"/>
              </a:spcBef>
              <a:spcAft>
                <a:spcPts val="0"/>
              </a:spcAft>
              <a:buClr>
                <a:srgbClr val="000000"/>
              </a:buClr>
              <a:buSzPts val="2100"/>
              <a:buFont typeface="Arial"/>
              <a:buNone/>
            </a:pPr>
            <a:r>
              <a:rPr b="1" i="0" lang="en" sz="2100" u="none" cap="none" strike="noStrike">
                <a:solidFill>
                  <a:srgbClr val="004993"/>
                </a:solidFill>
                <a:latin typeface="Open Sans"/>
                <a:ea typeface="Open Sans"/>
                <a:cs typeface="Open Sans"/>
                <a:sym typeface="Open Sans"/>
              </a:rPr>
              <a:t>Përdorni shabllonet tona për të mbështetur Arsimin e Hapur</a:t>
            </a:r>
            <a:endParaRPr b="1" i="0" sz="2100" u="none" cap="none" strike="noStrike">
              <a:solidFill>
                <a:srgbClr val="004993"/>
              </a:solidFill>
              <a:latin typeface="Open Sans"/>
              <a:ea typeface="Open Sans"/>
              <a:cs typeface="Open Sans"/>
              <a:sym typeface="Open Sans"/>
            </a:endParaRPr>
          </a:p>
        </p:txBody>
      </p:sp>
      <p:pic>
        <p:nvPicPr>
          <p:cNvPr id="60" name="Google Shape;60;gf89bd3b56d_3_0"/>
          <p:cNvPicPr preferRelativeResize="0"/>
          <p:nvPr/>
        </p:nvPicPr>
        <p:blipFill rotWithShape="1">
          <a:blip r:embed="rId5">
            <a:alphaModFix/>
          </a:blip>
          <a:srcRect b="0" l="0" r="0" t="0"/>
          <a:stretch/>
        </p:blipFill>
        <p:spPr>
          <a:xfrm>
            <a:off x="6332275" y="3583485"/>
            <a:ext cx="1146766" cy="334325"/>
          </a:xfrm>
          <a:prstGeom prst="rect">
            <a:avLst/>
          </a:prstGeom>
          <a:noFill/>
          <a:ln>
            <a:noFill/>
          </a:ln>
        </p:spPr>
      </p:pic>
      <p:pic>
        <p:nvPicPr>
          <p:cNvPr id="61" name="Google Shape;61;gf89bd3b56d_3_0"/>
          <p:cNvPicPr preferRelativeResize="0"/>
          <p:nvPr/>
        </p:nvPicPr>
        <p:blipFill rotWithShape="1">
          <a:blip r:embed="rId6">
            <a:alphaModFix/>
          </a:blip>
          <a:srcRect b="0" l="0" r="0" t="0"/>
          <a:stretch/>
        </p:blipFill>
        <p:spPr>
          <a:xfrm>
            <a:off x="5663175" y="3575413"/>
            <a:ext cx="594365" cy="334325"/>
          </a:xfrm>
          <a:prstGeom prst="rect">
            <a:avLst/>
          </a:prstGeom>
          <a:noFill/>
          <a:ln>
            <a:noFill/>
          </a:ln>
        </p:spPr>
      </p:pic>
      <p:sp>
        <p:nvSpPr>
          <p:cNvPr id="62" name="Google Shape;62;gf89bd3b56d_3_0"/>
          <p:cNvSpPr txBox="1"/>
          <p:nvPr/>
        </p:nvSpPr>
        <p:spPr>
          <a:xfrm>
            <a:off x="3530380" y="340450"/>
            <a:ext cx="3784800" cy="1858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NJË PAKETË VEGLASH ENOEL</a:t>
            </a:r>
            <a:endParaRPr b="1" i="0" sz="3700" u="none" cap="none" strike="noStrike">
              <a:solidFill>
                <a:srgbClr val="004993"/>
              </a:solidFill>
              <a:latin typeface="Open Sans"/>
              <a:ea typeface="Open Sans"/>
              <a:cs typeface="Open Sans"/>
              <a:sym typeface="Open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1" name="Shape 151"/>
        <p:cNvGrpSpPr/>
        <p:nvPr/>
      </p:nvGrpSpPr>
      <p:grpSpPr>
        <a:xfrm>
          <a:off x="0" y="0"/>
          <a:ext cx="0" cy="0"/>
          <a:chOff x="0" y="0"/>
          <a:chExt cx="0" cy="0"/>
        </a:xfrm>
      </p:grpSpPr>
      <p:sp>
        <p:nvSpPr>
          <p:cNvPr id="152" name="Google Shape;152;p7"/>
          <p:cNvSpPr txBox="1"/>
          <p:nvPr/>
        </p:nvSpPr>
        <p:spPr>
          <a:xfrm>
            <a:off x="1907850" y="318675"/>
            <a:ext cx="5150100" cy="950422"/>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2600"/>
              <a:buFont typeface="Arial"/>
              <a:buNone/>
            </a:pPr>
            <a:r>
              <a:rPr b="1" i="0" lang="en" sz="2600" u="none" cap="none" strike="noStrike">
                <a:solidFill>
                  <a:srgbClr val="004993"/>
                </a:solidFill>
                <a:latin typeface="Open Sans"/>
                <a:ea typeface="Open Sans"/>
                <a:cs typeface="Open Sans"/>
                <a:sym typeface="Open Sans"/>
              </a:rPr>
              <a:t>Burimet e Hapura Arsimore (BHA) duhet të jenë:</a:t>
            </a:r>
            <a:endParaRPr b="1" i="0" sz="2600" u="none" cap="none" strike="noStrike">
              <a:solidFill>
                <a:srgbClr val="004993"/>
              </a:solidFill>
              <a:latin typeface="Open Sans"/>
              <a:ea typeface="Open Sans"/>
              <a:cs typeface="Open Sans"/>
              <a:sym typeface="Open Sans"/>
            </a:endParaRPr>
          </a:p>
        </p:txBody>
      </p:sp>
      <p:sp>
        <p:nvSpPr>
          <p:cNvPr id="153" name="Google Shape;153;p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54" name="Google Shape;154;p7"/>
          <p:cNvSpPr txBox="1"/>
          <p:nvPr/>
        </p:nvSpPr>
        <p:spPr>
          <a:xfrm>
            <a:off x="1907850" y="1512150"/>
            <a:ext cx="4972800" cy="1135088"/>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600"/>
              <a:buFont typeface="Arial"/>
              <a:buNone/>
            </a:pPr>
            <a:r>
              <a:rPr b="0" i="0" lang="en" sz="1600" u="none" cap="none" strike="noStrike">
                <a:solidFill>
                  <a:srgbClr val="004993"/>
                </a:solidFill>
                <a:latin typeface="Open Sans"/>
                <a:ea typeface="Open Sans"/>
                <a:cs typeface="Open Sans"/>
                <a:sym typeface="Open Sans"/>
              </a:rPr>
              <a:t>“Të qasshëm në çdo kohë dhe kudo për të gjithë, duke përfshirë individët me aftësi të kufizuara dhe individët që vijnë nga grupe të margjinalizuara ose të pafavorizuara."</a:t>
            </a:r>
            <a:endParaRPr b="0" i="0" sz="1600" u="none" cap="none" strike="noStrike">
              <a:solidFill>
                <a:srgbClr val="004993"/>
              </a:solidFill>
              <a:latin typeface="Open Sans"/>
              <a:ea typeface="Open Sans"/>
              <a:cs typeface="Open Sans"/>
              <a:sym typeface="Open Sans"/>
            </a:endParaRPr>
          </a:p>
        </p:txBody>
      </p:sp>
      <p:cxnSp>
        <p:nvCxnSpPr>
          <p:cNvPr id="155" name="Google Shape;155;p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56" name="Google Shape;156;p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157" name="Google Shape;157;p7"/>
          <p:cNvSpPr txBox="1"/>
          <p:nvPr/>
        </p:nvSpPr>
        <p:spPr>
          <a:xfrm>
            <a:off x="1916246" y="3046725"/>
            <a:ext cx="4605900" cy="4890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45BEDF"/>
                </a:solidFill>
                <a:latin typeface="Open Sans"/>
                <a:ea typeface="Open Sans"/>
                <a:cs typeface="Open Sans"/>
                <a:sym typeface="Open Sans"/>
              </a:rPr>
              <a:t>Nga Rekomandimi i UNESCO-s mbi Burimet e Hapura Arsimore</a:t>
            </a:r>
            <a:endParaRPr b="1" i="0" sz="11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0" i="0" lang="en" sz="1100" u="sng" cap="none" strike="noStrike">
                <a:solidFill>
                  <a:schemeClr val="accent5"/>
                </a:solidFill>
                <a:latin typeface="Open Sans"/>
                <a:ea typeface="Open Sans"/>
                <a:cs typeface="Open Sans"/>
                <a:sym typeface="Open Sans"/>
                <a:hlinkClick r:id="rId4">
                  <a:extLst>
                    <a:ext uri="{A12FA001-AC4F-418D-AE19-62706E023703}">
                      <ahyp:hlinkClr val="tx"/>
                    </a:ext>
                  </a:extLst>
                </a:hlinkClick>
              </a:rPr>
              <a:t>https://tinyurl.com/openedrec</a:t>
            </a:r>
            <a:r>
              <a:rPr b="0" i="0" lang="en" sz="1100" u="none" cap="none" strike="noStrike">
                <a:solidFill>
                  <a:srgbClr val="45BEDF"/>
                </a:solidFill>
                <a:latin typeface="Open Sans"/>
                <a:ea typeface="Open Sans"/>
                <a:cs typeface="Open Sans"/>
                <a:sym typeface="Open Sans"/>
              </a:rPr>
              <a:t> </a:t>
            </a:r>
            <a:endParaRPr b="1" i="0" sz="1000" u="none" cap="none" strike="noStrike">
              <a:solidFill>
                <a:srgbClr val="45BEDF"/>
              </a:solidFill>
              <a:latin typeface="Open Sans"/>
              <a:ea typeface="Open Sans"/>
              <a:cs typeface="Open Sans"/>
              <a:sym typeface="Open Sans"/>
            </a:endParaRPr>
          </a:p>
        </p:txBody>
      </p:sp>
      <p:pic>
        <p:nvPicPr>
          <p:cNvPr id="158" name="Google Shape;158;p7"/>
          <p:cNvPicPr preferRelativeResize="0"/>
          <p:nvPr/>
        </p:nvPicPr>
        <p:blipFill rotWithShape="1">
          <a:blip r:embed="rId5">
            <a:alphaModFix/>
          </a:blip>
          <a:srcRect b="0" l="0" r="0" t="0"/>
          <a:stretch/>
        </p:blipFill>
        <p:spPr>
          <a:xfrm>
            <a:off x="257506" y="267025"/>
            <a:ext cx="1341996" cy="1018801"/>
          </a:xfrm>
          <a:prstGeom prst="rect">
            <a:avLst/>
          </a:prstGeom>
          <a:noFill/>
          <a:ln>
            <a:noFill/>
          </a:ln>
        </p:spPr>
      </p:pic>
      <p:sp>
        <p:nvSpPr>
          <p:cNvPr id="159" name="Google Shape;159;p7"/>
          <p:cNvSpPr txBox="1"/>
          <p:nvPr/>
        </p:nvSpPr>
        <p:spPr>
          <a:xfrm>
            <a:off x="259490" y="267026"/>
            <a:ext cx="2055600" cy="769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chemeClr val="lt1"/>
                </a:solidFill>
                <a:latin typeface="Open Sans"/>
                <a:ea typeface="Open Sans"/>
                <a:cs typeface="Open Sans"/>
                <a:sym typeface="Open Sans"/>
              </a:rPr>
              <a:t>BHA</a:t>
            </a:r>
            <a:endParaRPr b="1" i="0" sz="2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 sz="1500" u="none" cap="none" strike="noStrike">
                <a:solidFill>
                  <a:schemeClr val="lt1"/>
                </a:solidFill>
                <a:latin typeface="Open Sans"/>
                <a:ea typeface="Open Sans"/>
                <a:cs typeface="Open Sans"/>
                <a:sym typeface="Open Sans"/>
              </a:rPr>
              <a:t>THEMELORE</a:t>
            </a:r>
            <a:endParaRPr b="0" i="0" sz="1500" u="none" cap="none" strike="noStrike">
              <a:solidFill>
                <a:schemeClr val="lt1"/>
              </a:solidFill>
              <a:latin typeface="Open Sans"/>
              <a:ea typeface="Open Sans"/>
              <a:cs typeface="Open Sans"/>
              <a:sym typeface="Ope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63" name="Shape 163"/>
        <p:cNvGrpSpPr/>
        <p:nvPr/>
      </p:nvGrpSpPr>
      <p:grpSpPr>
        <a:xfrm>
          <a:off x="0" y="0"/>
          <a:ext cx="0" cy="0"/>
          <a:chOff x="0" y="0"/>
          <a:chExt cx="0" cy="0"/>
        </a:xfrm>
      </p:grpSpPr>
      <p:sp>
        <p:nvSpPr>
          <p:cNvPr id="164" name="Google Shape;164;p8"/>
          <p:cNvSpPr txBox="1"/>
          <p:nvPr/>
        </p:nvSpPr>
        <p:spPr>
          <a:xfrm>
            <a:off x="1916250" y="301213"/>
            <a:ext cx="4423200" cy="9507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2300"/>
              <a:buFont typeface="Arial"/>
              <a:buNone/>
            </a:pPr>
            <a:r>
              <a:rPr b="1" i="0" lang="en" sz="2600" u="none" cap="none" strike="noStrike">
                <a:solidFill>
                  <a:srgbClr val="004993"/>
                </a:solidFill>
                <a:latin typeface="Open Sans"/>
                <a:ea typeface="Open Sans"/>
                <a:cs typeface="Open Sans"/>
                <a:sym typeface="Open Sans"/>
              </a:rPr>
              <a:t>Burimet e Hapura Arsimore (BHA) mund: </a:t>
            </a:r>
            <a:endParaRPr b="1" i="0" sz="5300" u="none" cap="none" strike="noStrike">
              <a:solidFill>
                <a:srgbClr val="004993"/>
              </a:solidFill>
              <a:latin typeface="Open Sans"/>
              <a:ea typeface="Open Sans"/>
              <a:cs typeface="Open Sans"/>
              <a:sym typeface="Open Sans"/>
            </a:endParaRPr>
          </a:p>
        </p:txBody>
      </p:sp>
      <p:sp>
        <p:nvSpPr>
          <p:cNvPr id="165" name="Google Shape;165;p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66" name="Google Shape;166;p8"/>
          <p:cNvSpPr txBox="1"/>
          <p:nvPr/>
        </p:nvSpPr>
        <p:spPr>
          <a:xfrm>
            <a:off x="1916238" y="1171232"/>
            <a:ext cx="4743300" cy="1812600"/>
          </a:xfrm>
          <a:prstGeom prst="rect">
            <a:avLst/>
          </a:prstGeom>
          <a:noFill/>
          <a:ln>
            <a:noFill/>
          </a:ln>
        </p:spPr>
        <p:txBody>
          <a:bodyPr anchorCtr="0" anchor="t" bIns="74375" lIns="74375" spcFirstLastPara="1" rIns="74375" wrap="square" tIns="74375">
            <a:spAutoFit/>
          </a:bodyPr>
          <a:lstStyle/>
          <a:p>
            <a:pPr indent="0" lvl="0" marL="0" marR="0" rtl="0" algn="l">
              <a:lnSpc>
                <a:spcPct val="115000"/>
              </a:lnSpc>
              <a:spcBef>
                <a:spcPts val="0"/>
              </a:spcBef>
              <a:spcAft>
                <a:spcPts val="0"/>
              </a:spcAft>
              <a:buClr>
                <a:srgbClr val="000000"/>
              </a:buClr>
              <a:buSzPts val="1600"/>
              <a:buFont typeface="Arial"/>
              <a:buNone/>
            </a:pPr>
            <a:br>
              <a:rPr b="0" i="0" lang="en" sz="1600" u="none" cap="none" strike="noStrike">
                <a:solidFill>
                  <a:srgbClr val="000000"/>
                </a:solidFill>
                <a:latin typeface="Arial"/>
                <a:ea typeface="Arial"/>
                <a:cs typeface="Arial"/>
                <a:sym typeface="Arial"/>
              </a:rPr>
            </a:br>
            <a:r>
              <a:rPr b="0" i="0" lang="en" sz="1600" u="none" cap="none" strike="noStrike">
                <a:solidFill>
                  <a:srgbClr val="004993"/>
                </a:solidFill>
                <a:latin typeface="Open Sans"/>
                <a:ea typeface="Open Sans"/>
                <a:cs typeface="Open Sans"/>
                <a:sym typeface="Open Sans"/>
              </a:rPr>
              <a:t>“Të ndihmojnë në plotësimin e nevojave të nxënësve individualë dhe promovojnë në mënyrë efektive barazinë gjinore e stimulojnë qasje novatore pedagogjike, didaktike dhe metodologjike."</a:t>
            </a:r>
            <a:endParaRPr b="0" i="0" sz="1600" u="none" cap="none" strike="noStrike">
              <a:solidFill>
                <a:srgbClr val="004993"/>
              </a:solidFill>
              <a:latin typeface="Open Sans"/>
              <a:ea typeface="Open Sans"/>
              <a:cs typeface="Open Sans"/>
              <a:sym typeface="Open Sans"/>
            </a:endParaRPr>
          </a:p>
        </p:txBody>
      </p:sp>
      <p:cxnSp>
        <p:nvCxnSpPr>
          <p:cNvPr id="167" name="Google Shape;167;p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68" name="Google Shape;168;p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169" name="Google Shape;169;p8"/>
          <p:cNvSpPr txBox="1"/>
          <p:nvPr/>
        </p:nvSpPr>
        <p:spPr>
          <a:xfrm>
            <a:off x="1916246" y="3046725"/>
            <a:ext cx="4605900" cy="4890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45BEDF"/>
                </a:solidFill>
                <a:latin typeface="Open Sans"/>
                <a:ea typeface="Open Sans"/>
                <a:cs typeface="Open Sans"/>
                <a:sym typeface="Open Sans"/>
              </a:rPr>
              <a:t>Nga Rekomandimi i UNESCO-s mbi Burimet e Hapura Arsimore</a:t>
            </a:r>
            <a:endParaRPr b="1" i="0" sz="11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0" i="0" lang="en" sz="1100" u="sng" cap="none" strike="noStrike">
                <a:solidFill>
                  <a:schemeClr val="accent5"/>
                </a:solidFill>
                <a:latin typeface="Open Sans"/>
                <a:ea typeface="Open Sans"/>
                <a:cs typeface="Open Sans"/>
                <a:sym typeface="Open Sans"/>
                <a:hlinkClick r:id="rId4">
                  <a:extLst>
                    <a:ext uri="{A12FA001-AC4F-418D-AE19-62706E023703}">
                      <ahyp:hlinkClr val="tx"/>
                    </a:ext>
                  </a:extLst>
                </a:hlinkClick>
              </a:rPr>
              <a:t>https://tinyurl.com/openedrec</a:t>
            </a:r>
            <a:r>
              <a:rPr b="0" i="0" lang="en" sz="1100" u="none" cap="none" strike="noStrike">
                <a:solidFill>
                  <a:srgbClr val="45BEDF"/>
                </a:solidFill>
                <a:latin typeface="Open Sans"/>
                <a:ea typeface="Open Sans"/>
                <a:cs typeface="Open Sans"/>
                <a:sym typeface="Open Sans"/>
              </a:rPr>
              <a:t> </a:t>
            </a:r>
            <a:endParaRPr b="1" i="0" sz="1000" u="none" cap="none" strike="noStrike">
              <a:solidFill>
                <a:srgbClr val="45BEDF"/>
              </a:solidFill>
              <a:latin typeface="Open Sans"/>
              <a:ea typeface="Open Sans"/>
              <a:cs typeface="Open Sans"/>
              <a:sym typeface="Open Sans"/>
            </a:endParaRPr>
          </a:p>
        </p:txBody>
      </p:sp>
      <p:pic>
        <p:nvPicPr>
          <p:cNvPr id="170" name="Google Shape;170;p8"/>
          <p:cNvPicPr preferRelativeResize="0"/>
          <p:nvPr/>
        </p:nvPicPr>
        <p:blipFill rotWithShape="1">
          <a:blip r:embed="rId5">
            <a:alphaModFix/>
          </a:blip>
          <a:srcRect b="0" l="0" r="0" t="0"/>
          <a:stretch/>
        </p:blipFill>
        <p:spPr>
          <a:xfrm>
            <a:off x="257506" y="267025"/>
            <a:ext cx="1341996" cy="1018801"/>
          </a:xfrm>
          <a:prstGeom prst="rect">
            <a:avLst/>
          </a:prstGeom>
          <a:noFill/>
          <a:ln>
            <a:noFill/>
          </a:ln>
        </p:spPr>
      </p:pic>
      <p:sp>
        <p:nvSpPr>
          <p:cNvPr id="171" name="Google Shape;171;p8"/>
          <p:cNvSpPr txBox="1"/>
          <p:nvPr/>
        </p:nvSpPr>
        <p:spPr>
          <a:xfrm>
            <a:off x="259490" y="267026"/>
            <a:ext cx="2055600" cy="769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chemeClr val="lt1"/>
                </a:solidFill>
                <a:latin typeface="Open Sans"/>
                <a:ea typeface="Open Sans"/>
                <a:cs typeface="Open Sans"/>
                <a:sym typeface="Open Sans"/>
              </a:rPr>
              <a:t>BHA</a:t>
            </a:r>
            <a:endParaRPr b="1" i="0" sz="2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 sz="1500" u="none" cap="none" strike="noStrike">
                <a:solidFill>
                  <a:schemeClr val="lt1"/>
                </a:solidFill>
                <a:latin typeface="Open Sans"/>
                <a:ea typeface="Open Sans"/>
                <a:cs typeface="Open Sans"/>
                <a:sym typeface="Open Sans"/>
              </a:rPr>
              <a:t>THEMELORE</a:t>
            </a:r>
            <a:endParaRPr b="0" i="0" sz="1500" u="none" cap="none" strike="noStrike">
              <a:solidFill>
                <a:schemeClr val="lt1"/>
              </a:solidFill>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75" name="Shape 175"/>
        <p:cNvGrpSpPr/>
        <p:nvPr/>
      </p:nvGrpSpPr>
      <p:grpSpPr>
        <a:xfrm>
          <a:off x="0" y="0"/>
          <a:ext cx="0" cy="0"/>
          <a:chOff x="0" y="0"/>
          <a:chExt cx="0" cy="0"/>
        </a:xfrm>
      </p:grpSpPr>
      <p:sp>
        <p:nvSpPr>
          <p:cNvPr id="176" name="Google Shape;176;p9"/>
          <p:cNvSpPr txBox="1"/>
          <p:nvPr/>
        </p:nvSpPr>
        <p:spPr>
          <a:xfrm>
            <a:off x="1916251" y="91750"/>
            <a:ext cx="5206800" cy="1258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500"/>
              <a:buFont typeface="Arial"/>
              <a:buNone/>
            </a:pPr>
            <a:r>
              <a:rPr b="1" lang="en" sz="1800">
                <a:solidFill>
                  <a:srgbClr val="004993"/>
                </a:solidFill>
                <a:latin typeface="Open Sans"/>
                <a:ea typeface="Open Sans"/>
                <a:cs typeface="Open Sans"/>
                <a:sym typeface="Open Sans"/>
              </a:rPr>
              <a:t>Arsimit </a:t>
            </a:r>
            <a:r>
              <a:rPr b="1" i="0" lang="en" sz="1800" u="none" cap="none" strike="noStrike">
                <a:solidFill>
                  <a:srgbClr val="004993"/>
                </a:solidFill>
                <a:latin typeface="Open Sans"/>
                <a:ea typeface="Open Sans"/>
                <a:cs typeface="Open Sans"/>
                <a:sym typeface="Open Sans"/>
              </a:rPr>
              <a:t>të Hapur </a:t>
            </a:r>
            <a:r>
              <a:rPr b="1" i="0" lang="en" sz="1800" u="none" cap="none" strike="noStrike">
                <a:solidFill>
                  <a:srgbClr val="45BEDF"/>
                </a:solidFill>
                <a:latin typeface="Open Sans"/>
                <a:ea typeface="Open Sans"/>
                <a:cs typeface="Open Sans"/>
                <a:sym typeface="Open Sans"/>
              </a:rPr>
              <a:t>=</a:t>
            </a:r>
            <a:r>
              <a:rPr b="0" i="0" lang="en" sz="1800" u="none" cap="none" strike="noStrike">
                <a:solidFill>
                  <a:schemeClr val="dk1"/>
                </a:solidFill>
                <a:highlight>
                  <a:srgbClr val="FFFFFF"/>
                </a:highlight>
                <a:latin typeface="Arial"/>
                <a:ea typeface="Arial"/>
                <a:cs typeface="Arial"/>
                <a:sym typeface="Arial"/>
              </a:rPr>
              <a:t> </a:t>
            </a:r>
            <a:r>
              <a:rPr b="1" i="0" lang="en" sz="1800" u="none" cap="none" strike="noStrike">
                <a:solidFill>
                  <a:srgbClr val="004993"/>
                </a:solidFill>
                <a:latin typeface="Open Sans"/>
                <a:ea typeface="Open Sans"/>
                <a:cs typeface="Open Sans"/>
                <a:sym typeface="Open Sans"/>
              </a:rPr>
              <a:t>BHA</a:t>
            </a:r>
            <a:r>
              <a:rPr b="1" i="0" lang="en" sz="1800" u="none" cap="none" strike="noStrike">
                <a:solidFill>
                  <a:srgbClr val="45BEDF"/>
                </a:solidFill>
                <a:latin typeface="Open Sans"/>
                <a:ea typeface="Open Sans"/>
                <a:cs typeface="Open Sans"/>
                <a:sym typeface="Open Sans"/>
              </a:rPr>
              <a:t> + </a:t>
            </a:r>
            <a:r>
              <a:rPr b="1" i="0" lang="en" sz="1800" u="none" cap="none" strike="noStrike">
                <a:solidFill>
                  <a:srgbClr val="004993"/>
                </a:solidFill>
                <a:latin typeface="Open Sans"/>
                <a:ea typeface="Open Sans"/>
                <a:cs typeface="Open Sans"/>
                <a:sym typeface="Open Sans"/>
              </a:rPr>
              <a:t>metodologjitë e duhura pedagogjike</a:t>
            </a:r>
            <a:r>
              <a:rPr b="1" i="0" lang="en" sz="1800" u="none" cap="none" strike="noStrike">
                <a:solidFill>
                  <a:srgbClr val="45BEDF"/>
                </a:solidFill>
                <a:latin typeface="Open Sans"/>
                <a:ea typeface="Open Sans"/>
                <a:cs typeface="Open Sans"/>
                <a:sym typeface="Open Sans"/>
              </a:rPr>
              <a:t> + </a:t>
            </a:r>
            <a:r>
              <a:rPr b="1" i="0" lang="en" sz="1800" u="none" cap="none" strike="noStrike">
                <a:solidFill>
                  <a:srgbClr val="004993"/>
                </a:solidFill>
                <a:latin typeface="Open Sans"/>
                <a:ea typeface="Open Sans"/>
                <a:cs typeface="Open Sans"/>
                <a:sym typeface="Open Sans"/>
              </a:rPr>
              <a:t>objektivat mësimore të mirëdizajnuara </a:t>
            </a:r>
            <a:r>
              <a:rPr b="1" i="0" lang="en" sz="1800" u="none" cap="none" strike="noStrike">
                <a:solidFill>
                  <a:srgbClr val="45BEDF"/>
                </a:solidFill>
                <a:latin typeface="Open Sans"/>
                <a:ea typeface="Open Sans"/>
                <a:cs typeface="Open Sans"/>
                <a:sym typeface="Open Sans"/>
              </a:rPr>
              <a:t>+ </a:t>
            </a:r>
            <a:r>
              <a:rPr b="1" i="0" lang="en" sz="1800" u="none" cap="none" strike="noStrike">
                <a:solidFill>
                  <a:srgbClr val="004993"/>
                </a:solidFill>
                <a:latin typeface="Open Sans"/>
                <a:ea typeface="Open Sans"/>
                <a:cs typeface="Open Sans"/>
                <a:sym typeface="Open Sans"/>
              </a:rPr>
              <a:t>shumëllojshmëria e aktiviteteve mësimore</a:t>
            </a:r>
            <a:r>
              <a:rPr b="1" i="0" lang="en" sz="1800" u="none" cap="none" strike="noStrike">
                <a:solidFill>
                  <a:srgbClr val="45BEDF"/>
                </a:solidFill>
                <a:latin typeface="Open Sans"/>
                <a:ea typeface="Open Sans"/>
                <a:cs typeface="Open Sans"/>
                <a:sym typeface="Open Sans"/>
              </a:rPr>
              <a:t> =</a:t>
            </a:r>
            <a:endParaRPr b="1" i="0" sz="1800" u="none" cap="none" strike="noStrike">
              <a:solidFill>
                <a:srgbClr val="45BEDF"/>
              </a:solidFill>
              <a:latin typeface="Open Sans"/>
              <a:ea typeface="Open Sans"/>
              <a:cs typeface="Open Sans"/>
              <a:sym typeface="Open Sans"/>
            </a:endParaRPr>
          </a:p>
        </p:txBody>
      </p:sp>
      <p:sp>
        <p:nvSpPr>
          <p:cNvPr id="177" name="Google Shape;177;p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78" name="Google Shape;178;p9"/>
          <p:cNvSpPr txBox="1"/>
          <p:nvPr/>
        </p:nvSpPr>
        <p:spPr>
          <a:xfrm>
            <a:off x="1916250" y="1491838"/>
            <a:ext cx="5511900" cy="1565975"/>
          </a:xfrm>
          <a:prstGeom prst="rect">
            <a:avLst/>
          </a:prstGeom>
          <a:noFill/>
          <a:ln>
            <a:noFill/>
          </a:ln>
        </p:spPr>
        <p:txBody>
          <a:bodyPr anchorCtr="0" anchor="t" bIns="74375" lIns="74375" spcFirstLastPara="1" rIns="74375" wrap="square" tIns="74375">
            <a:spAutoFit/>
          </a:bodyPr>
          <a:lstStyle/>
          <a:p>
            <a:pPr indent="0" lvl="0" marL="0" marR="0" rtl="0" algn="l">
              <a:lnSpc>
                <a:spcPct val="115000"/>
              </a:lnSpc>
              <a:spcBef>
                <a:spcPts val="0"/>
              </a:spcBef>
              <a:spcAft>
                <a:spcPts val="0"/>
              </a:spcAft>
              <a:buClr>
                <a:srgbClr val="000000"/>
              </a:buClr>
              <a:buSzPts val="1600"/>
              <a:buFont typeface="Arial"/>
              <a:buNone/>
            </a:pPr>
            <a:r>
              <a:rPr b="0" i="0" lang="en" sz="1600" u="none" cap="none" strike="noStrike">
                <a:solidFill>
                  <a:srgbClr val="004993"/>
                </a:solidFill>
                <a:latin typeface="Open Sans"/>
                <a:ea typeface="Open Sans"/>
                <a:cs typeface="Open Sans"/>
                <a:sym typeface="Open Sans"/>
              </a:rPr>
              <a:t>"Një gamë më e gjerë opsionesh inovative pedagogjike për të angazhuar si edukatorët ashtu edhe nxënësit për t'u bërë pjesëmarrës më aktivë në proceset arsimore dhe krijues të përmbajtjes si anëtarë të shoqërive dhe dijes të ndryshme dhe gjithëpërfshirëse."</a:t>
            </a:r>
            <a:endParaRPr b="0" i="0" sz="1600" u="none" cap="none" strike="noStrike">
              <a:solidFill>
                <a:srgbClr val="004993"/>
              </a:solidFill>
              <a:latin typeface="Open Sans"/>
              <a:ea typeface="Open Sans"/>
              <a:cs typeface="Open Sans"/>
              <a:sym typeface="Open Sans"/>
            </a:endParaRPr>
          </a:p>
        </p:txBody>
      </p:sp>
      <p:cxnSp>
        <p:nvCxnSpPr>
          <p:cNvPr id="179" name="Google Shape;179;p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80" name="Google Shape;180;p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181" name="Google Shape;181;p9"/>
          <p:cNvSpPr txBox="1"/>
          <p:nvPr/>
        </p:nvSpPr>
        <p:spPr>
          <a:xfrm>
            <a:off x="1916246" y="3046725"/>
            <a:ext cx="4605900" cy="4890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45BEDF"/>
                </a:solidFill>
                <a:latin typeface="Open Sans"/>
                <a:ea typeface="Open Sans"/>
                <a:cs typeface="Open Sans"/>
                <a:sym typeface="Open Sans"/>
              </a:rPr>
              <a:t>Nga Rekomandimi i UNESCO-s mbi Burimet e Hapura Arsimore</a:t>
            </a:r>
            <a:endParaRPr b="1" i="0" sz="11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0" i="0" lang="en" sz="1100" u="sng" cap="none" strike="noStrike">
                <a:solidFill>
                  <a:schemeClr val="accent5"/>
                </a:solidFill>
                <a:latin typeface="Open Sans"/>
                <a:ea typeface="Open Sans"/>
                <a:cs typeface="Open Sans"/>
                <a:sym typeface="Open Sans"/>
                <a:hlinkClick r:id="rId4">
                  <a:extLst>
                    <a:ext uri="{A12FA001-AC4F-418D-AE19-62706E023703}">
                      <ahyp:hlinkClr val="tx"/>
                    </a:ext>
                  </a:extLst>
                </a:hlinkClick>
              </a:rPr>
              <a:t>https://tinyurl.com/openedrec</a:t>
            </a:r>
            <a:r>
              <a:rPr b="0" i="0" lang="en" sz="1100" u="none" cap="none" strike="noStrike">
                <a:solidFill>
                  <a:srgbClr val="45BEDF"/>
                </a:solidFill>
                <a:latin typeface="Open Sans"/>
                <a:ea typeface="Open Sans"/>
                <a:cs typeface="Open Sans"/>
                <a:sym typeface="Open Sans"/>
              </a:rPr>
              <a:t> </a:t>
            </a:r>
            <a:endParaRPr b="1" i="0" sz="1000" u="none" cap="none" strike="noStrike">
              <a:solidFill>
                <a:srgbClr val="45BEDF"/>
              </a:solidFill>
              <a:latin typeface="Open Sans"/>
              <a:ea typeface="Open Sans"/>
              <a:cs typeface="Open Sans"/>
              <a:sym typeface="Open Sans"/>
            </a:endParaRPr>
          </a:p>
        </p:txBody>
      </p:sp>
      <p:pic>
        <p:nvPicPr>
          <p:cNvPr id="182" name="Google Shape;182;p9"/>
          <p:cNvPicPr preferRelativeResize="0"/>
          <p:nvPr/>
        </p:nvPicPr>
        <p:blipFill rotWithShape="1">
          <a:blip r:embed="rId5">
            <a:alphaModFix/>
          </a:blip>
          <a:srcRect b="0" l="0" r="0" t="0"/>
          <a:stretch/>
        </p:blipFill>
        <p:spPr>
          <a:xfrm>
            <a:off x="257506" y="267025"/>
            <a:ext cx="1341996" cy="1018801"/>
          </a:xfrm>
          <a:prstGeom prst="rect">
            <a:avLst/>
          </a:prstGeom>
          <a:noFill/>
          <a:ln>
            <a:noFill/>
          </a:ln>
        </p:spPr>
      </p:pic>
      <p:sp>
        <p:nvSpPr>
          <p:cNvPr id="183" name="Google Shape;183;p9"/>
          <p:cNvSpPr txBox="1"/>
          <p:nvPr/>
        </p:nvSpPr>
        <p:spPr>
          <a:xfrm>
            <a:off x="259490" y="267026"/>
            <a:ext cx="2055600" cy="769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chemeClr val="lt1"/>
                </a:solidFill>
                <a:latin typeface="Open Sans"/>
                <a:ea typeface="Open Sans"/>
                <a:cs typeface="Open Sans"/>
                <a:sym typeface="Open Sans"/>
              </a:rPr>
              <a:t>BHA</a:t>
            </a:r>
            <a:endParaRPr b="1" i="0" sz="2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 sz="1500" u="none" cap="none" strike="noStrike">
                <a:solidFill>
                  <a:schemeClr val="lt1"/>
                </a:solidFill>
                <a:latin typeface="Open Sans"/>
                <a:ea typeface="Open Sans"/>
                <a:cs typeface="Open Sans"/>
                <a:sym typeface="Open Sans"/>
              </a:rPr>
              <a:t>THEMELORE</a:t>
            </a:r>
            <a:endParaRPr b="0" i="0" sz="1500" u="none" cap="none" strike="noStrike">
              <a:solidFill>
                <a:schemeClr val="lt1"/>
              </a:solidFill>
              <a:latin typeface="Open Sans"/>
              <a:ea typeface="Open Sans"/>
              <a:cs typeface="Open Sans"/>
              <a:sym typeface="Open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87" name="Shape 187"/>
        <p:cNvGrpSpPr/>
        <p:nvPr/>
      </p:nvGrpSpPr>
      <p:grpSpPr>
        <a:xfrm>
          <a:off x="0" y="0"/>
          <a:ext cx="0" cy="0"/>
          <a:chOff x="0" y="0"/>
          <a:chExt cx="0" cy="0"/>
        </a:xfrm>
      </p:grpSpPr>
      <p:sp>
        <p:nvSpPr>
          <p:cNvPr id="188" name="Google Shape;188;gee256591df_0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89" name="Google Shape;189;gee256591df_0_0"/>
          <p:cNvSpPr txBox="1"/>
          <p:nvPr/>
        </p:nvSpPr>
        <p:spPr>
          <a:xfrm>
            <a:off x="2634675" y="808025"/>
            <a:ext cx="4922100" cy="1887666"/>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2200" u="none" cap="none" strike="noStrike">
                <a:solidFill>
                  <a:srgbClr val="004993"/>
                </a:solidFill>
                <a:latin typeface="Open Sans"/>
                <a:ea typeface="Open Sans"/>
                <a:cs typeface="Open Sans"/>
                <a:sym typeface="Open Sans"/>
              </a:rPr>
              <a:t>Sigurojnë qasje të qëndrueshme</a:t>
            </a:r>
            <a:endParaRPr b="1" i="0" sz="22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1000"/>
              </a:spcAft>
              <a:buClr>
                <a:srgbClr val="000000"/>
              </a:buClr>
              <a:buSzPts val="1100"/>
              <a:buFont typeface="Arial"/>
              <a:buNone/>
            </a:pPr>
            <a:r>
              <a:rPr b="0" i="0" lang="en" sz="2400" u="none" cap="none" strike="noStrike">
                <a:solidFill>
                  <a:srgbClr val="004993"/>
                </a:solidFill>
                <a:latin typeface="Open Sans"/>
                <a:ea typeface="Open Sans"/>
                <a:cs typeface="Open Sans"/>
                <a:sym typeface="Open Sans"/>
              </a:rPr>
              <a:t>Studentët do të jenë në gjendje të qasen në burime edhe pasi të kenë përfunduar kursin e tyre.</a:t>
            </a:r>
            <a:endParaRPr b="0" i="0" sz="2400" u="none" cap="none" strike="noStrike">
              <a:solidFill>
                <a:srgbClr val="000000"/>
              </a:solidFill>
              <a:latin typeface="Arial"/>
              <a:ea typeface="Arial"/>
              <a:cs typeface="Arial"/>
              <a:sym typeface="Arial"/>
            </a:endParaRPr>
          </a:p>
        </p:txBody>
      </p:sp>
      <p:sp>
        <p:nvSpPr>
          <p:cNvPr id="190" name="Google Shape;190;gee256591df_0_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191" name="Google Shape;191;gee256591df_0_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92" name="Google Shape;192;gee256591df_0_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193" name="Google Shape;193;gee256591df_0_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4" name="Google Shape;194;gee256591df_0_0"/>
          <p:cNvSpPr txBox="1"/>
          <p:nvPr/>
        </p:nvSpPr>
        <p:spPr>
          <a:xfrm>
            <a:off x="168025" y="1047150"/>
            <a:ext cx="2073600" cy="1317253"/>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Përfitimet e Edukimit të Hapur për </a:t>
            </a:r>
            <a:r>
              <a:rPr b="1" i="0" lang="en" sz="2300" u="none" cap="none" strike="noStrike">
                <a:solidFill>
                  <a:srgbClr val="FFDE59"/>
                </a:solidFill>
                <a:latin typeface="Open Sans"/>
                <a:ea typeface="Open Sans"/>
                <a:cs typeface="Open Sans"/>
                <a:sym typeface="Open Sans"/>
              </a:rPr>
              <a:t>studentët</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98" name="Shape 198"/>
        <p:cNvGrpSpPr/>
        <p:nvPr/>
      </p:nvGrpSpPr>
      <p:grpSpPr>
        <a:xfrm>
          <a:off x="0" y="0"/>
          <a:ext cx="0" cy="0"/>
          <a:chOff x="0" y="0"/>
          <a:chExt cx="0" cy="0"/>
        </a:xfrm>
      </p:grpSpPr>
      <p:sp>
        <p:nvSpPr>
          <p:cNvPr id="199" name="Google Shape;199;gee256591df_0_1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00" name="Google Shape;200;gee256591df_0_17"/>
          <p:cNvSpPr txBox="1"/>
          <p:nvPr/>
        </p:nvSpPr>
        <p:spPr>
          <a:xfrm>
            <a:off x="2596600" y="551538"/>
            <a:ext cx="50382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Mbështesin përfshirjen</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400" u="none" cap="none" strike="noStrike">
                <a:solidFill>
                  <a:srgbClr val="004993"/>
                </a:solidFill>
                <a:latin typeface="Open Sans"/>
                <a:ea typeface="Open Sans"/>
                <a:cs typeface="Open Sans"/>
                <a:sym typeface="Open Sans"/>
              </a:rPr>
              <a:t>BHA mund të përshtatet për të pasqyruar profilet dhe skenarët e studentëve, duke adresuar nevojat e përfshirjes në nivele të ndryshme.</a:t>
            </a:r>
            <a:endParaRPr b="0" i="0" sz="2400" u="none" cap="none" strike="noStrike">
              <a:solidFill>
                <a:srgbClr val="004993"/>
              </a:solidFill>
              <a:latin typeface="Open Sans"/>
              <a:ea typeface="Open Sans"/>
              <a:cs typeface="Open Sans"/>
              <a:sym typeface="Open Sans"/>
            </a:endParaRPr>
          </a:p>
        </p:txBody>
      </p:sp>
      <p:sp>
        <p:nvSpPr>
          <p:cNvPr id="201" name="Google Shape;201;gee256591df_0_17"/>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02" name="Google Shape;202;gee256591df_0_1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03" name="Google Shape;203;gee256591df_0_1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04" name="Google Shape;204;gee256591df_0_17"/>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5" name="Google Shape;205;gee256591df_0_17"/>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Përfitimet e Edukimit të Hapur për </a:t>
            </a:r>
            <a:r>
              <a:rPr b="1" i="0" lang="en" sz="2300" u="none" cap="none" strike="noStrike">
                <a:solidFill>
                  <a:srgbClr val="FFDE59"/>
                </a:solidFill>
                <a:latin typeface="Open Sans"/>
                <a:ea typeface="Open Sans"/>
                <a:cs typeface="Open Sans"/>
                <a:sym typeface="Open Sans"/>
              </a:rPr>
              <a:t>studentët</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09" name="Shape 209"/>
        <p:cNvGrpSpPr/>
        <p:nvPr/>
      </p:nvGrpSpPr>
      <p:grpSpPr>
        <a:xfrm>
          <a:off x="0" y="0"/>
          <a:ext cx="0" cy="0"/>
          <a:chOff x="0" y="0"/>
          <a:chExt cx="0" cy="0"/>
        </a:xfrm>
      </p:grpSpPr>
      <p:sp>
        <p:nvSpPr>
          <p:cNvPr id="210" name="Google Shape;210;gee256591df_0_2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11" name="Google Shape;211;gee256591df_0_28"/>
          <p:cNvSpPr txBox="1"/>
          <p:nvPr/>
        </p:nvSpPr>
        <p:spPr>
          <a:xfrm>
            <a:off x="2529550" y="128250"/>
            <a:ext cx="4950900" cy="3155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300" u="none" cap="none" strike="noStrike">
                <a:solidFill>
                  <a:srgbClr val="004993"/>
                </a:solidFill>
                <a:latin typeface="Open Sans"/>
                <a:ea typeface="Open Sans"/>
                <a:cs typeface="Open Sans"/>
                <a:sym typeface="Open Sans"/>
              </a:rPr>
              <a:t>Promovojnë shumëllojshmërinë e të mësuarit</a:t>
            </a:r>
            <a:endParaRPr b="1"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en" sz="2100" u="none" cap="none" strike="noStrike">
                <a:solidFill>
                  <a:srgbClr val="004993"/>
                </a:solidFill>
                <a:latin typeface="Open Sans"/>
                <a:ea typeface="Open Sans"/>
                <a:cs typeface="Open Sans"/>
                <a:sym typeface="Open Sans"/>
              </a:rPr>
              <a:t>BHA janë të qasshëm nga çdo vend në çdo kohë, në mënyrë të përsëritur (dhe mos e nënvlerësoni vlerën e përsëritjes!), dhe formojnë një sërë pajisjesh dhe formatesh.</a:t>
            </a:r>
            <a:r>
              <a:rPr lang="en" sz="2100">
                <a:solidFill>
                  <a:srgbClr val="004993"/>
                </a:solidFill>
                <a:latin typeface="Open Sans"/>
                <a:ea typeface="Open Sans"/>
                <a:cs typeface="Open Sans"/>
                <a:sym typeface="Open Sans"/>
              </a:rPr>
              <a:t> BHA gjithashtu mbështesin mjediset e të mësuarit joformal dhe më pak formal.</a:t>
            </a:r>
            <a:endParaRPr sz="2100">
              <a:solidFill>
                <a:srgbClr val="004993"/>
              </a:solidFill>
              <a:latin typeface="Open Sans"/>
              <a:ea typeface="Open Sans"/>
              <a:cs typeface="Open Sans"/>
              <a:sym typeface="Open Sans"/>
            </a:endParaRPr>
          </a:p>
        </p:txBody>
      </p:sp>
      <p:sp>
        <p:nvSpPr>
          <p:cNvPr id="212" name="Google Shape;212;gee256591df_0_28"/>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13" name="Google Shape;213;gee256591df_0_2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14" name="Google Shape;214;gee256591df_0_2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15" name="Google Shape;215;gee256591df_0_28"/>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6" name="Google Shape;216;gee256591df_0_28"/>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Përfitimet e Edukimit të Hapur për </a:t>
            </a:r>
            <a:r>
              <a:rPr b="1" i="0" lang="en" sz="2300" u="none" cap="none" strike="noStrike">
                <a:solidFill>
                  <a:srgbClr val="FFDE59"/>
                </a:solidFill>
                <a:latin typeface="Open Sans"/>
                <a:ea typeface="Open Sans"/>
                <a:cs typeface="Open Sans"/>
                <a:sym typeface="Open Sans"/>
              </a:rPr>
              <a:t>studentët</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20" name="Shape 220"/>
        <p:cNvGrpSpPr/>
        <p:nvPr/>
      </p:nvGrpSpPr>
      <p:grpSpPr>
        <a:xfrm>
          <a:off x="0" y="0"/>
          <a:ext cx="0" cy="0"/>
          <a:chOff x="0" y="0"/>
          <a:chExt cx="0" cy="0"/>
        </a:xfrm>
      </p:grpSpPr>
      <p:sp>
        <p:nvSpPr>
          <p:cNvPr id="221" name="Google Shape;221;gee256591df_0_3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22" name="Google Shape;222;gee256591df_0_39"/>
          <p:cNvSpPr txBox="1"/>
          <p:nvPr/>
        </p:nvSpPr>
        <p:spPr>
          <a:xfrm>
            <a:off x="2546500" y="182200"/>
            <a:ext cx="4885500" cy="3139291"/>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Promovimi i të mësuarit gjatë githë jetës</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4993"/>
                </a:solidFill>
                <a:latin typeface="Open Sans"/>
                <a:ea typeface="Open Sans"/>
                <a:cs typeface="Open Sans"/>
                <a:sym typeface="Open Sans"/>
              </a:rPr>
              <a:t>BHA janë të disponueshme për të gjithë në të gjitha moshat, kurdo që dikush dëshiron të mësojë diçka ose të kthehet në diçka për të rifreskuar kujtesën e saj.</a:t>
            </a:r>
            <a:endParaRPr b="0" i="0" sz="2400" u="none" cap="none" strike="noStrike">
              <a:solidFill>
                <a:srgbClr val="004993"/>
              </a:solidFill>
              <a:latin typeface="Open Sans"/>
              <a:ea typeface="Open Sans"/>
              <a:cs typeface="Open Sans"/>
              <a:sym typeface="Open Sans"/>
            </a:endParaRPr>
          </a:p>
        </p:txBody>
      </p:sp>
      <p:sp>
        <p:nvSpPr>
          <p:cNvPr id="223" name="Google Shape;223;gee256591df_0_39"/>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24" name="Google Shape;224;gee256591df_0_3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25" name="Google Shape;225;gee256591df_0_3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26" name="Google Shape;226;gee256591df_0_39"/>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7" name="Google Shape;227;gee256591df_0_39"/>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Përfitimet e Edukimit të Hapur për </a:t>
            </a:r>
            <a:r>
              <a:rPr b="1" i="0" lang="en" sz="2300" u="none" cap="none" strike="noStrike">
                <a:solidFill>
                  <a:srgbClr val="FFDE59"/>
                </a:solidFill>
                <a:latin typeface="Open Sans"/>
                <a:ea typeface="Open Sans"/>
                <a:cs typeface="Open Sans"/>
                <a:sym typeface="Open Sans"/>
              </a:rPr>
              <a:t>studentët</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31" name="Shape 231"/>
        <p:cNvGrpSpPr/>
        <p:nvPr/>
      </p:nvGrpSpPr>
      <p:grpSpPr>
        <a:xfrm>
          <a:off x="0" y="0"/>
          <a:ext cx="0" cy="0"/>
          <a:chOff x="0" y="0"/>
          <a:chExt cx="0" cy="0"/>
        </a:xfrm>
      </p:grpSpPr>
      <p:sp>
        <p:nvSpPr>
          <p:cNvPr id="232" name="Google Shape;232;gee256591df_0_5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33" name="Google Shape;233;gee256591df_0_50"/>
          <p:cNvSpPr txBox="1"/>
          <p:nvPr/>
        </p:nvSpPr>
        <p:spPr>
          <a:xfrm>
            <a:off x="2618375" y="551525"/>
            <a:ext cx="48462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Kursimi i shpenzimeve</a:t>
            </a:r>
            <a:br>
              <a:rPr b="1" i="0" lang="en" sz="2400" u="none" cap="none" strike="noStrike">
                <a:solidFill>
                  <a:srgbClr val="004993"/>
                </a:solidFill>
                <a:latin typeface="Open Sans"/>
                <a:ea typeface="Open Sans"/>
                <a:cs typeface="Open Sans"/>
                <a:sym typeface="Open Sans"/>
              </a:rPr>
            </a:br>
            <a:r>
              <a:rPr b="0" i="0" lang="en" sz="2400" u="none" cap="none" strike="noStrike">
                <a:solidFill>
                  <a:srgbClr val="004993"/>
                </a:solidFill>
                <a:latin typeface="Open Sans"/>
                <a:ea typeface="Open Sans"/>
                <a:cs typeface="Open Sans"/>
                <a:sym typeface="Open Sans"/>
              </a:rPr>
              <a:t>Etiketat e çmimeve të larta mund t'i bëjnë studentët të përdorin versione më të vjetra të botimeve të caktuara; me BHA kjo nuk është problem.</a:t>
            </a:r>
            <a:endParaRPr b="0" i="0" sz="2400" u="none" cap="none" strike="noStrike">
              <a:solidFill>
                <a:srgbClr val="004993"/>
              </a:solidFill>
              <a:latin typeface="Open Sans"/>
              <a:ea typeface="Open Sans"/>
              <a:cs typeface="Open Sans"/>
              <a:sym typeface="Open Sans"/>
            </a:endParaRPr>
          </a:p>
        </p:txBody>
      </p:sp>
      <p:sp>
        <p:nvSpPr>
          <p:cNvPr id="234" name="Google Shape;234;gee256591df_0_5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35" name="Google Shape;235;gee256591df_0_5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36" name="Google Shape;236;gee256591df_0_5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37" name="Google Shape;237;gee256591df_0_5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8" name="Google Shape;238;gee256591df_0_50"/>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Përfitimet e Edukimit të Hapur për </a:t>
            </a:r>
            <a:r>
              <a:rPr b="1" i="0" lang="en" sz="2300" u="none" cap="none" strike="noStrike">
                <a:solidFill>
                  <a:srgbClr val="FFDE59"/>
                </a:solidFill>
                <a:latin typeface="Open Sans"/>
                <a:ea typeface="Open Sans"/>
                <a:cs typeface="Open Sans"/>
                <a:sym typeface="Open Sans"/>
              </a:rPr>
              <a:t>studentët</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42" name="Shape 242"/>
        <p:cNvGrpSpPr/>
        <p:nvPr/>
      </p:nvGrpSpPr>
      <p:grpSpPr>
        <a:xfrm>
          <a:off x="0" y="0"/>
          <a:ext cx="0" cy="0"/>
          <a:chOff x="0" y="0"/>
          <a:chExt cx="0" cy="0"/>
        </a:xfrm>
      </p:grpSpPr>
      <p:sp>
        <p:nvSpPr>
          <p:cNvPr id="243" name="Google Shape;243;gedaf2065a5_1_5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44" name="Google Shape;244;gedaf2065a5_1_52"/>
          <p:cNvSpPr txBox="1"/>
          <p:nvPr/>
        </p:nvSpPr>
        <p:spPr>
          <a:xfrm>
            <a:off x="2589375" y="551250"/>
            <a:ext cx="48423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Rrisin mundësitë e të mësuarit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4993"/>
                </a:solidFill>
                <a:latin typeface="Open Sans"/>
                <a:ea typeface="Open Sans"/>
                <a:cs typeface="Open Sans"/>
                <a:sym typeface="Open Sans"/>
              </a:rPr>
              <a:t>Studentët që përdorin BHA ia dalin poashtu, ose më mirë, sesa ata që përdorin materiale tradicionale</a:t>
            </a:r>
            <a:r>
              <a:rPr lang="en"/>
              <a:t>.</a:t>
            </a:r>
            <a:endParaRPr b="0" i="0" sz="2000" u="none" cap="none" strike="noStrike">
              <a:solidFill>
                <a:srgbClr val="000000"/>
              </a:solidFill>
              <a:latin typeface="Arial"/>
              <a:ea typeface="Arial"/>
              <a:cs typeface="Arial"/>
              <a:sym typeface="Arial"/>
            </a:endParaRPr>
          </a:p>
        </p:txBody>
      </p:sp>
      <p:sp>
        <p:nvSpPr>
          <p:cNvPr id="245" name="Google Shape;245;gedaf2065a5_1_5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46" name="Google Shape;246;gedaf2065a5_1_5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47" name="Google Shape;247;gedaf2065a5_1_5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48" name="Google Shape;248;gedaf2065a5_1_5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9" name="Google Shape;249;gedaf2065a5_1_52"/>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Përfitimet e Edukimit të Hapur për </a:t>
            </a:r>
            <a:r>
              <a:rPr b="1" i="0" lang="en" sz="2300" u="none" cap="none" strike="noStrike">
                <a:solidFill>
                  <a:srgbClr val="FFDE59"/>
                </a:solidFill>
                <a:latin typeface="Open Sans"/>
                <a:ea typeface="Open Sans"/>
                <a:cs typeface="Open Sans"/>
                <a:sym typeface="Open Sans"/>
              </a:rPr>
              <a:t>studentët</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53" name="Shape 253"/>
        <p:cNvGrpSpPr/>
        <p:nvPr/>
      </p:nvGrpSpPr>
      <p:grpSpPr>
        <a:xfrm>
          <a:off x="0" y="0"/>
          <a:ext cx="0" cy="0"/>
          <a:chOff x="0" y="0"/>
          <a:chExt cx="0" cy="0"/>
        </a:xfrm>
      </p:grpSpPr>
      <p:sp>
        <p:nvSpPr>
          <p:cNvPr id="254" name="Google Shape;254;gedaf2065a5_1_6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55" name="Google Shape;255;gedaf2065a5_1_62"/>
          <p:cNvSpPr txBox="1"/>
          <p:nvPr/>
        </p:nvSpPr>
        <p:spPr>
          <a:xfrm>
            <a:off x="2633100" y="551550"/>
            <a:ext cx="48585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Sigurojnë gatishmëri </a:t>
            </a:r>
            <a:br>
              <a:rPr b="1" i="0" lang="en" sz="2400" u="none" cap="none" strike="noStrike">
                <a:solidFill>
                  <a:srgbClr val="004993"/>
                </a:solidFill>
                <a:latin typeface="Open Sans"/>
                <a:ea typeface="Open Sans"/>
                <a:cs typeface="Open Sans"/>
                <a:sym typeface="Open Sans"/>
              </a:rPr>
            </a:br>
            <a:r>
              <a:rPr b="0" i="0" lang="en" sz="2400" u="none" cap="none" strike="noStrike">
                <a:solidFill>
                  <a:srgbClr val="004993"/>
                </a:solidFill>
                <a:latin typeface="Open Sans"/>
                <a:ea typeface="Open Sans"/>
                <a:cs typeface="Open Sans"/>
                <a:sym typeface="Open Sans"/>
              </a:rPr>
              <a:t>BHA mund të jenë të disponueshëm që nga fillimi i kurseve, që do të thotë se studentët mund të fillojnë menjëherë të punojnë me to.</a:t>
            </a:r>
            <a:endParaRPr b="0" i="0" sz="2400" u="none" cap="none" strike="noStrike">
              <a:solidFill>
                <a:srgbClr val="004993"/>
              </a:solidFill>
              <a:latin typeface="Open Sans"/>
              <a:ea typeface="Open Sans"/>
              <a:cs typeface="Open Sans"/>
              <a:sym typeface="Open Sans"/>
            </a:endParaRPr>
          </a:p>
        </p:txBody>
      </p:sp>
      <p:sp>
        <p:nvSpPr>
          <p:cNvPr id="256" name="Google Shape;256;gedaf2065a5_1_6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57" name="Google Shape;257;gedaf2065a5_1_6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58" name="Google Shape;258;gedaf2065a5_1_6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59" name="Google Shape;259;gedaf2065a5_1_6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0" name="Google Shape;260;gedaf2065a5_1_62"/>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Përfitimet e Edukimit të Hapur për </a:t>
            </a:r>
            <a:r>
              <a:rPr b="1" i="0" lang="en" sz="2300" u="none" cap="none" strike="noStrike">
                <a:solidFill>
                  <a:srgbClr val="FFDE59"/>
                </a:solidFill>
                <a:latin typeface="Open Sans"/>
                <a:ea typeface="Open Sans"/>
                <a:cs typeface="Open Sans"/>
                <a:sym typeface="Open Sans"/>
              </a:rPr>
              <a:t>studentët</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66" name="Shape 66"/>
        <p:cNvGrpSpPr/>
        <p:nvPr/>
      </p:nvGrpSpPr>
      <p:grpSpPr>
        <a:xfrm>
          <a:off x="0" y="0"/>
          <a:ext cx="0" cy="0"/>
          <a:chOff x="0" y="0"/>
          <a:chExt cx="0" cy="0"/>
        </a:xfrm>
      </p:grpSpPr>
      <p:sp>
        <p:nvSpPr>
          <p:cNvPr id="67" name="Google Shape;67;p1"/>
          <p:cNvSpPr txBox="1"/>
          <p:nvPr/>
        </p:nvSpPr>
        <p:spPr>
          <a:xfrm>
            <a:off x="227350" y="17475"/>
            <a:ext cx="7242000" cy="3835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800" u="none" cap="none" strike="noStrike">
                <a:solidFill>
                  <a:srgbClr val="004993"/>
                </a:solidFill>
                <a:latin typeface="Open Sans"/>
                <a:ea typeface="Open Sans"/>
                <a:cs typeface="Open Sans"/>
                <a:sym typeface="Open Sans"/>
              </a:rPr>
              <a:t>Mirë se vini në këtë paketë veglash të Përfitimeve të </a:t>
            </a:r>
            <a:r>
              <a:rPr b="1" lang="en" sz="800">
                <a:solidFill>
                  <a:srgbClr val="004993"/>
                </a:solidFill>
                <a:latin typeface="Open Sans"/>
                <a:ea typeface="Open Sans"/>
                <a:cs typeface="Open Sans"/>
                <a:sym typeface="Open Sans"/>
              </a:rPr>
              <a:t>Arsimit t</a:t>
            </a:r>
            <a:r>
              <a:rPr b="1" i="0" lang="en" sz="800" u="none" cap="none" strike="noStrike">
                <a:solidFill>
                  <a:srgbClr val="004993"/>
                </a:solidFill>
                <a:latin typeface="Open Sans"/>
                <a:ea typeface="Open Sans"/>
                <a:cs typeface="Open Sans"/>
                <a:sym typeface="Open Sans"/>
              </a:rPr>
              <a:t>ë Hapur! </a:t>
            </a:r>
            <a:r>
              <a:rPr b="0" i="0" lang="en" sz="800" u="none" cap="none" strike="noStrike">
                <a:solidFill>
                  <a:srgbClr val="004993"/>
                </a:solidFill>
                <a:latin typeface="Open Sans"/>
                <a:ea typeface="Open Sans"/>
                <a:cs typeface="Open Sans"/>
                <a:sym typeface="Open Sans"/>
              </a:rPr>
              <a:t>Është një set veglash (sllajde, fletëpalojse dhe karta) përgaditur nga</a:t>
            </a:r>
            <a:r>
              <a:rPr lang="en" sz="800">
                <a:solidFill>
                  <a:srgbClr val="004993"/>
                </a:solidFill>
                <a:latin typeface="Open Sans"/>
                <a:ea typeface="Open Sans"/>
                <a:cs typeface="Open Sans"/>
                <a:sym typeface="Open Sans"/>
              </a:rPr>
              <a:t> </a:t>
            </a:r>
            <a:r>
              <a:rPr b="0" i="0" lang="en" sz="800" cap="none" strike="noStrike">
                <a:solidFill>
                  <a:srgbClr val="004993"/>
                </a:solidFill>
                <a:latin typeface="Open Sans"/>
                <a:ea typeface="Open Sans"/>
                <a:cs typeface="Open Sans"/>
                <a:sym typeface="Open Sans"/>
              </a:rPr>
              <a:t>Rrjeti Europian i Bibliotekarëve të Arsimit të Hapur </a:t>
            </a:r>
            <a:r>
              <a:rPr b="0" i="0" lang="en" sz="800" u="none" cap="none" strike="noStrike">
                <a:solidFill>
                  <a:srgbClr val="004993"/>
                </a:solidFill>
                <a:latin typeface="Open Sans"/>
                <a:ea typeface="Open Sans"/>
                <a:cs typeface="Open Sans"/>
                <a:sym typeface="Open Sans"/>
              </a:rPr>
              <a:t>(The </a:t>
            </a:r>
            <a:r>
              <a:rPr lang="en" sz="800" u="sng">
                <a:solidFill>
                  <a:schemeClr val="hlink"/>
                </a:solidFill>
                <a:latin typeface="Open Sans"/>
                <a:ea typeface="Open Sans"/>
                <a:cs typeface="Open Sans"/>
                <a:sym typeface="Open Sans"/>
                <a:hlinkClick r:id="rId3"/>
              </a:rPr>
              <a:t>European Network of Open Education Librarians</a:t>
            </a:r>
            <a:r>
              <a:rPr lang="en" sz="800">
                <a:solidFill>
                  <a:srgbClr val="004993"/>
                </a:solidFill>
                <a:latin typeface="Open Sans"/>
                <a:ea typeface="Open Sans"/>
                <a:cs typeface="Open Sans"/>
                <a:sym typeface="Open Sans"/>
              </a:rPr>
              <a:t>, </a:t>
            </a:r>
            <a:r>
              <a:rPr b="0" i="0" lang="en" sz="800" u="none" cap="none" strike="noStrike">
                <a:solidFill>
                  <a:srgbClr val="004993"/>
                </a:solidFill>
                <a:latin typeface="Open Sans"/>
                <a:ea typeface="Open Sans"/>
                <a:cs typeface="Open Sans"/>
                <a:sym typeface="Open Sans"/>
              </a:rPr>
              <a:t>ENOEL). Paketa synon ngritjen e vetëdijes së rëndësisë të Edukimit të Hapur dhe vë në dukje përfitimet për studentët, mësimdhënësit, institucione</a:t>
            </a:r>
            <a:r>
              <a:rPr lang="en" sz="800">
                <a:solidFill>
                  <a:srgbClr val="004993"/>
                </a:solidFill>
                <a:latin typeface="Open Sans"/>
                <a:ea typeface="Open Sans"/>
                <a:cs typeface="Open Sans"/>
                <a:sym typeface="Open Sans"/>
              </a:rPr>
              <a:t>t, shoqërinë dhe bibliotekarët.</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800"/>
              <a:buFont typeface="Arial"/>
              <a:buNone/>
            </a:pPr>
            <a:r>
              <a:t/>
            </a:r>
            <a:endParaRPr sz="8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800"/>
              <a:buFont typeface="Arial"/>
              <a:buNone/>
            </a:pPr>
            <a:r>
              <a:rPr b="0" i="0" lang="en" sz="800" u="none" cap="none" strike="noStrike">
                <a:solidFill>
                  <a:srgbClr val="004993"/>
                </a:solidFill>
                <a:latin typeface="Open Sans"/>
                <a:ea typeface="Open Sans"/>
                <a:cs typeface="Open Sans"/>
                <a:sym typeface="Open Sans"/>
              </a:rPr>
              <a:t>Kjo kuvertë përmban </a:t>
            </a:r>
            <a:r>
              <a:rPr b="1" i="0" lang="en" sz="800" u="none" cap="none" strike="noStrike">
                <a:solidFill>
                  <a:srgbClr val="004993"/>
                </a:solidFill>
                <a:latin typeface="Open Sans"/>
                <a:ea typeface="Open Sans"/>
                <a:cs typeface="Open Sans"/>
                <a:sym typeface="Open Sans"/>
              </a:rPr>
              <a:t>karta.</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800"/>
              <a:buFont typeface="Arial"/>
              <a:buNone/>
            </a:pPr>
            <a:r>
              <a:t/>
            </a:r>
            <a:endParaRPr sz="8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800"/>
              <a:buFont typeface="Arial"/>
              <a:buNone/>
            </a:pPr>
            <a:r>
              <a:rPr lang="en" sz="800">
                <a:solidFill>
                  <a:srgbClr val="004993"/>
                </a:solidFill>
                <a:latin typeface="Open Sans"/>
                <a:ea typeface="Open Sans"/>
                <a:cs typeface="Open Sans"/>
                <a:sym typeface="Open Sans"/>
              </a:rPr>
              <a:t>* Përmasat e slajdeve janë ato të kartave për t'u siguruar që ato do të shfaqen mirë kur postohen në rrjetet sociale. Mund të shkarkoni secilin slajd veçmas si një imazh JPG.</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800"/>
              <a:buFont typeface="Arial"/>
              <a:buNone/>
            </a:pPr>
            <a:r>
              <a:rPr i="0" lang="en" sz="800" u="none" cap="none" strike="noStrike">
                <a:solidFill>
                  <a:srgbClr val="004993"/>
                </a:solidFill>
                <a:latin typeface="Open Sans"/>
                <a:ea typeface="Open Sans"/>
                <a:cs typeface="Open Sans"/>
                <a:sym typeface="Open Sans"/>
              </a:rPr>
              <a:t>Ju mund t'i përdorni shabllonet drejtpërdrejt ashtu siç janë ose mund të zgjidhni t'i përshtatni ato me nevojat tuaja specifike. </a:t>
            </a:r>
            <a:endParaRPr i="0" sz="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800"/>
              <a:buFont typeface="Arial"/>
              <a:buNone/>
            </a:pPr>
            <a:r>
              <a:rPr i="0" lang="en" sz="800" u="none" cap="none" strike="noStrike">
                <a:solidFill>
                  <a:srgbClr val="004993"/>
                </a:solidFill>
                <a:latin typeface="Open Sans"/>
                <a:ea typeface="Open Sans"/>
                <a:cs typeface="Open Sans"/>
                <a:sym typeface="Open Sans"/>
              </a:rPr>
              <a:t>Kur përdorni shabllonin pa përshtatje,</a:t>
            </a:r>
            <a:r>
              <a:rPr b="1" i="0" lang="en" sz="800" u="none" cap="none" strike="noStrike">
                <a:solidFill>
                  <a:srgbClr val="004993"/>
                </a:solidFill>
                <a:latin typeface="Open Sans"/>
                <a:ea typeface="Open Sans"/>
                <a:cs typeface="Open Sans"/>
                <a:sym typeface="Open Sans"/>
              </a:rPr>
              <a:t> </a:t>
            </a:r>
            <a:r>
              <a:rPr b="0" i="0" lang="en" sz="800" u="none" cap="none" strike="noStrike">
                <a:solidFill>
                  <a:srgbClr val="004993"/>
                </a:solidFill>
                <a:latin typeface="Open Sans"/>
                <a:ea typeface="Open Sans"/>
                <a:cs typeface="Open Sans"/>
                <a:sym typeface="Open Sans"/>
              </a:rPr>
              <a:t>thjesht shkarkoni të gjithë rrëshqitjen ose një rrëshqitje individuale që dëshironi të përdorni. </a:t>
            </a:r>
            <a:endParaRPr b="0" i="0" sz="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800"/>
              <a:buFont typeface="Arial"/>
              <a:buNone/>
            </a:pPr>
            <a:r>
              <a:t/>
            </a:r>
            <a:endParaRPr b="1" sz="800">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800"/>
              <a:buFont typeface="Arial"/>
              <a:buNone/>
            </a:pPr>
            <a:r>
              <a:rPr b="1" i="0" lang="en" sz="800" u="none" cap="none" strike="noStrike">
                <a:solidFill>
                  <a:srgbClr val="004993"/>
                </a:solidFill>
                <a:latin typeface="Open Sans"/>
                <a:ea typeface="Open Sans"/>
                <a:cs typeface="Open Sans"/>
                <a:sym typeface="Open Sans"/>
              </a:rPr>
              <a:t>Nëse dëshironi ta përshtatni shabllonin sipas nevojave tuaja, duhet të:</a:t>
            </a:r>
            <a:endParaRPr b="0" i="0" sz="1400" u="none" cap="none" strike="noStrike">
              <a:solidFill>
                <a:srgbClr val="000000"/>
              </a:solidFill>
              <a:latin typeface="Arial"/>
              <a:ea typeface="Arial"/>
              <a:cs typeface="Arial"/>
              <a:sym typeface="Arial"/>
            </a:endParaRPr>
          </a:p>
          <a:p>
            <a:pPr indent="-279400" lvl="0" marL="457200" marR="0" rtl="0" algn="l">
              <a:lnSpc>
                <a:spcPct val="115000"/>
              </a:lnSpc>
              <a:spcBef>
                <a:spcPts val="0"/>
              </a:spcBef>
              <a:spcAft>
                <a:spcPts val="0"/>
              </a:spcAft>
              <a:buClr>
                <a:srgbClr val="004993"/>
              </a:buClr>
              <a:buSzPts val="800"/>
              <a:buFont typeface="Open Sans"/>
              <a:buChar char="●"/>
            </a:pPr>
            <a:r>
              <a:rPr b="0" i="0" lang="en" sz="800" u="none" cap="none" strike="noStrike">
                <a:solidFill>
                  <a:srgbClr val="004993"/>
                </a:solidFill>
                <a:latin typeface="Open Sans"/>
                <a:ea typeface="Open Sans"/>
                <a:cs typeface="Open Sans"/>
                <a:sym typeface="Open Sans"/>
              </a:rPr>
              <a:t>Shkarkoni veglën që dëshironi të përdorni</a:t>
            </a:r>
            <a:endParaRPr b="0" i="0" sz="800" u="none" cap="none" strike="noStrike">
              <a:solidFill>
                <a:srgbClr val="004993"/>
              </a:solidFill>
              <a:latin typeface="Open Sans"/>
              <a:ea typeface="Open Sans"/>
              <a:cs typeface="Open Sans"/>
              <a:sym typeface="Open Sans"/>
            </a:endParaRPr>
          </a:p>
          <a:p>
            <a:pPr indent="-279400" lvl="0" marL="457200" marR="0" rtl="0" algn="l">
              <a:lnSpc>
                <a:spcPct val="115000"/>
              </a:lnSpc>
              <a:spcBef>
                <a:spcPts val="0"/>
              </a:spcBef>
              <a:spcAft>
                <a:spcPts val="0"/>
              </a:spcAft>
              <a:buClr>
                <a:srgbClr val="004993"/>
              </a:buClr>
              <a:buSzPts val="800"/>
              <a:buFont typeface="Open Sans"/>
              <a:buChar char="●"/>
            </a:pPr>
            <a:r>
              <a:rPr b="0" i="0" lang="en" sz="800" u="none" cap="none" strike="noStrike">
                <a:solidFill>
                  <a:srgbClr val="004993"/>
                </a:solidFill>
                <a:latin typeface="Open Sans"/>
                <a:ea typeface="Open Sans"/>
                <a:cs typeface="Open Sans"/>
                <a:sym typeface="Open Sans"/>
              </a:rPr>
              <a:t>Përshtateni me nevojat tuaja (shtonni logon e organizatës tuaj, prezantoni çdo ndryshim tjetër që mendoni se është i përshtatshëm)</a:t>
            </a:r>
            <a:endParaRPr b="0" i="0" sz="800" u="none" cap="none" strike="noStrike">
              <a:solidFill>
                <a:srgbClr val="004993"/>
              </a:solidFill>
              <a:latin typeface="Open Sans"/>
              <a:ea typeface="Open Sans"/>
              <a:cs typeface="Open Sans"/>
              <a:sym typeface="Open Sans"/>
            </a:endParaRPr>
          </a:p>
          <a:p>
            <a:pPr indent="-279400" lvl="0" marL="457200" marR="0" rtl="0" algn="l">
              <a:lnSpc>
                <a:spcPct val="115000"/>
              </a:lnSpc>
              <a:spcBef>
                <a:spcPts val="0"/>
              </a:spcBef>
              <a:spcAft>
                <a:spcPts val="0"/>
              </a:spcAft>
              <a:buSzPts val="800"/>
              <a:buFont typeface="Open Sans"/>
              <a:buChar char="●"/>
            </a:pPr>
            <a:r>
              <a:rPr b="0" i="0" lang="en" sz="800" u="none" cap="none" strike="noStrike">
                <a:solidFill>
                  <a:srgbClr val="004993"/>
                </a:solidFill>
                <a:latin typeface="Open Sans"/>
                <a:ea typeface="Open Sans"/>
                <a:cs typeface="Open Sans"/>
                <a:sym typeface="Open Sans"/>
              </a:rPr>
              <a:t>Sigurohuni që versioni i përshtatur të ketë një shënim që thotë: “Kjo punë është një derivat i [emrit të skedarit (për shembull, Albanian_3. OE Benefits - ENOEL cards)], [lidhja me burimin origjinal: </a:t>
            </a:r>
            <a:r>
              <a:rPr lang="en" sz="800" u="sng">
                <a:solidFill>
                  <a:schemeClr val="hlink"/>
                </a:solidFill>
                <a:latin typeface="Open Sans"/>
                <a:ea typeface="Open Sans"/>
                <a:cs typeface="Open Sans"/>
                <a:sym typeface="Open Sans"/>
                <a:hlinkClick r:id="rId4"/>
              </a:rPr>
              <a:t>https://doi.org/10.5281/zenodo.5568482</a:t>
            </a:r>
            <a:r>
              <a:rPr b="0" i="0" lang="en" sz="800" u="none" cap="none" strike="noStrike">
                <a:solidFill>
                  <a:srgbClr val="004993"/>
                </a:solidFill>
                <a:latin typeface="Open Sans"/>
                <a:ea typeface="Open Sans"/>
                <a:cs typeface="Open Sans"/>
                <a:sym typeface="Open Sans"/>
              </a:rPr>
              <a:t>], nga </a:t>
            </a:r>
            <a:r>
              <a:rPr b="0" i="0" lang="en" sz="800" u="sng" cap="none" strike="noStrike">
                <a:solidFill>
                  <a:schemeClr val="accent5"/>
                </a:solidFill>
                <a:latin typeface="Open Sans"/>
                <a:ea typeface="Open Sans"/>
                <a:cs typeface="Open Sans"/>
                <a:sym typeface="Open Sans"/>
                <a:hlinkClick r:id="rId5">
                  <a:extLst>
                    <a:ext uri="{A12FA001-AC4F-418D-AE19-62706E023703}">
                      <ahyp:hlinkClr val="tx"/>
                    </a:ext>
                  </a:extLst>
                </a:hlinkClick>
              </a:rPr>
              <a:t>SPARC Europe</a:t>
            </a:r>
            <a:r>
              <a:rPr b="0" i="0" lang="en" sz="800" u="none" cap="none" strike="noStrike">
                <a:solidFill>
                  <a:srgbClr val="004993"/>
                </a:solidFill>
                <a:latin typeface="Open Sans"/>
                <a:ea typeface="Open Sans"/>
                <a:cs typeface="Open Sans"/>
                <a:sym typeface="Open Sans"/>
              </a:rPr>
              <a:t> (ENOEL), </a:t>
            </a:r>
            <a:r>
              <a:rPr b="0" i="0" lang="en" sz="800" u="sng" cap="none" strike="noStrike">
                <a:solidFill>
                  <a:schemeClr val="accent5"/>
                </a:solidFill>
                <a:latin typeface="Open Sans"/>
                <a:ea typeface="Open Sans"/>
                <a:cs typeface="Open Sans"/>
                <a:sym typeface="Open Sans"/>
                <a:hlinkClick r:id="rId6">
                  <a:extLst>
                    <a:ext uri="{A12FA001-AC4F-418D-AE19-62706E023703}">
                      <ahyp:hlinkClr val="tx"/>
                    </a:ext>
                  </a:extLst>
                </a:hlinkClick>
              </a:rPr>
              <a:t>CC BY</a:t>
            </a:r>
            <a:r>
              <a:rPr b="0" i="0" lang="en" sz="800" u="none" cap="none" strike="noStrike">
                <a:solidFill>
                  <a:srgbClr val="004993"/>
                </a:solidFill>
                <a:latin typeface="Open Sans"/>
                <a:ea typeface="Open Sans"/>
                <a:cs typeface="Open Sans"/>
                <a:sym typeface="Open Sans"/>
              </a:rPr>
              <a:t>.”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800"/>
              <a:buFont typeface="Arial"/>
              <a:buNone/>
            </a:pPr>
            <a:r>
              <a:t/>
            </a:r>
            <a:endParaRPr sz="8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800"/>
              <a:buFont typeface="Arial"/>
              <a:buNone/>
            </a:pPr>
            <a:r>
              <a:rPr b="0" i="0" lang="en" sz="800" u="none" cap="none" strike="noStrike">
                <a:solidFill>
                  <a:srgbClr val="004993"/>
                </a:solidFill>
                <a:latin typeface="Open Sans"/>
                <a:ea typeface="Open Sans"/>
                <a:cs typeface="Open Sans"/>
                <a:sym typeface="Open Sans"/>
              </a:rPr>
              <a:t>Më poshtë, do të gjeni një përshkrim të shkurtër se si është organizuar kuverta dhe sugjerohen përdorime për sllajde të veçanta. Këto janë vetëm sugjerime; ne ju inkurajojmë të zgjidhni dhe krijoni vegla të përshtatura për nevojat tuaja.</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800"/>
              <a:buFont typeface="Arial"/>
              <a:buNone/>
            </a:pPr>
            <a:r>
              <a:t/>
            </a:r>
            <a:endParaRPr b="1" sz="800">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800"/>
              <a:buFont typeface="Arial"/>
              <a:buNone/>
            </a:pPr>
            <a:r>
              <a:rPr b="1" i="0" lang="en" sz="800" u="none" cap="none" strike="noStrike">
                <a:solidFill>
                  <a:srgbClr val="004993"/>
                </a:solidFill>
                <a:latin typeface="Open Sans"/>
                <a:ea typeface="Open Sans"/>
                <a:cs typeface="Open Sans"/>
                <a:sym typeface="Open Sans"/>
              </a:rPr>
              <a:t>Sllajdi 3 </a:t>
            </a:r>
            <a:r>
              <a:rPr b="0" i="0" lang="en" sz="800" u="none" cap="none" strike="noStrike">
                <a:solidFill>
                  <a:srgbClr val="004993"/>
                </a:solidFill>
                <a:latin typeface="Open Sans"/>
                <a:ea typeface="Open Sans"/>
                <a:cs typeface="Open Sans"/>
                <a:sym typeface="Open Sans"/>
              </a:rPr>
              <a:t>ju jep një shembull se si mund të përshtatet shablloni, duke përfshirë vendosjen e logos së organizatës suaj dhe deklaratën e atribuimit.</a:t>
            </a:r>
            <a:endParaRPr/>
          </a:p>
          <a:p>
            <a:pPr indent="0" lvl="0" marL="0" marR="0" rtl="0" algn="l">
              <a:lnSpc>
                <a:spcPct val="115000"/>
              </a:lnSpc>
              <a:spcBef>
                <a:spcPts val="0"/>
              </a:spcBef>
              <a:spcAft>
                <a:spcPts val="0"/>
              </a:spcAft>
              <a:buClr>
                <a:srgbClr val="000000"/>
              </a:buClr>
              <a:buSzPts val="800"/>
              <a:buFont typeface="Arial"/>
              <a:buNone/>
            </a:pPr>
            <a:r>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None/>
            </a:pPr>
            <a:r>
              <a:rPr b="1" i="0" lang="en" sz="800" u="none" cap="none" strike="noStrike">
                <a:solidFill>
                  <a:srgbClr val="004993"/>
                </a:solidFill>
                <a:latin typeface="Open Sans"/>
                <a:ea typeface="Open Sans"/>
                <a:cs typeface="Open Sans"/>
                <a:sym typeface="Open Sans"/>
              </a:rPr>
              <a:t>Sllajdet 4-12 </a:t>
            </a:r>
            <a:r>
              <a:rPr b="0" i="0" lang="en" sz="800" u="none" cap="none" strike="noStrike">
                <a:solidFill>
                  <a:srgbClr val="004993"/>
                </a:solidFill>
                <a:latin typeface="Open Sans"/>
                <a:ea typeface="Open Sans"/>
                <a:cs typeface="Open Sans"/>
                <a:sym typeface="Open Sans"/>
              </a:rPr>
              <a:t>mund të trajtohen si ''ngacmues'' ato parashtrojnë pyetje bazë dhe deklarojnë bazat e Burimeve të Hapura Arsimore (BHA).</a:t>
            </a:r>
            <a:endParaRPr>
              <a:solidFill>
                <a:srgbClr val="004993"/>
              </a:solidFill>
            </a:endParaRPr>
          </a:p>
          <a:p>
            <a:pPr indent="0" lvl="0" marL="0" marR="0" rtl="0" algn="l">
              <a:lnSpc>
                <a:spcPct val="100000"/>
              </a:lnSpc>
              <a:spcBef>
                <a:spcPts val="0"/>
              </a:spcBef>
              <a:spcAft>
                <a:spcPts val="0"/>
              </a:spcAft>
              <a:buNone/>
            </a:pPr>
            <a:r>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800"/>
              <a:buFont typeface="Arial"/>
              <a:buNone/>
            </a:pPr>
            <a:r>
              <a:rPr b="1" i="0" lang="en" sz="800" u="none" cap="none" strike="noStrike">
                <a:solidFill>
                  <a:srgbClr val="004993"/>
                </a:solidFill>
                <a:latin typeface="Open Sans"/>
                <a:ea typeface="Open Sans"/>
                <a:cs typeface="Open Sans"/>
                <a:sym typeface="Open Sans"/>
              </a:rPr>
              <a:t>Sllajdet 13-</a:t>
            </a:r>
            <a:r>
              <a:rPr b="1" lang="en" sz="800">
                <a:solidFill>
                  <a:srgbClr val="004993"/>
                </a:solidFill>
                <a:latin typeface="Open Sans"/>
                <a:ea typeface="Open Sans"/>
                <a:cs typeface="Open Sans"/>
                <a:sym typeface="Open Sans"/>
              </a:rPr>
              <a:t>63</a:t>
            </a:r>
            <a:r>
              <a:rPr b="1" i="0" lang="en" sz="800" u="none" cap="none" strike="noStrike">
                <a:solidFill>
                  <a:srgbClr val="004993"/>
                </a:solidFill>
                <a:latin typeface="Open Sans"/>
                <a:ea typeface="Open Sans"/>
                <a:cs typeface="Open Sans"/>
                <a:sym typeface="Open Sans"/>
              </a:rPr>
              <a:t> </a:t>
            </a:r>
            <a:r>
              <a:rPr b="0" i="0" lang="en" sz="800" u="none" cap="none" strike="noStrike">
                <a:solidFill>
                  <a:srgbClr val="004993"/>
                </a:solidFill>
                <a:latin typeface="Open Sans"/>
                <a:ea typeface="Open Sans"/>
                <a:cs typeface="Open Sans"/>
                <a:sym typeface="Open Sans"/>
              </a:rPr>
              <a:t>tregojnë përfitimet e AH pë</a:t>
            </a:r>
            <a:r>
              <a:rPr lang="en" sz="800">
                <a:solidFill>
                  <a:srgbClr val="004993"/>
                </a:solidFill>
                <a:latin typeface="Open Sans"/>
                <a:ea typeface="Open Sans"/>
                <a:cs typeface="Open Sans"/>
                <a:sym typeface="Open Sans"/>
              </a:rPr>
              <a:t>r pesë </a:t>
            </a:r>
            <a:r>
              <a:rPr b="0" i="0" lang="en" sz="800" u="none" cap="none" strike="noStrike">
                <a:solidFill>
                  <a:srgbClr val="004993"/>
                </a:solidFill>
                <a:latin typeface="Open Sans"/>
                <a:ea typeface="Open Sans"/>
                <a:cs typeface="Open Sans"/>
                <a:sym typeface="Open Sans"/>
              </a:rPr>
              <a:t>palë të ndryshme të interesuara: studentët (sfondi i verdhë), mësimdhënësit (sfondi portokalli), institucionet (sfondi bruz)</a:t>
            </a:r>
            <a:r>
              <a:rPr lang="en" sz="800">
                <a:solidFill>
                  <a:srgbClr val="004993"/>
                </a:solidFill>
                <a:latin typeface="Open Sans"/>
                <a:ea typeface="Open Sans"/>
                <a:cs typeface="Open Sans"/>
                <a:sym typeface="Open Sans"/>
              </a:rPr>
              <a:t>, të gjithë (sfondi i bardhë) dhe për bibliotekarët (sfondi i kaltër).</a:t>
            </a:r>
            <a:r>
              <a:rPr b="0" i="0" lang="en" sz="800" u="none" cap="none" strike="noStrike">
                <a:solidFill>
                  <a:srgbClr val="004993"/>
                </a:solidFill>
                <a:latin typeface="Open Sans"/>
                <a:ea typeface="Open Sans"/>
                <a:cs typeface="Open Sans"/>
                <a:sym typeface="Open Sans"/>
              </a:rPr>
              <a:t> Ju mund t'i përdorni ato për t'iu drejtuar këtyre palëve specifike të interesit.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64" name="Shape 264"/>
        <p:cNvGrpSpPr/>
        <p:nvPr/>
      </p:nvGrpSpPr>
      <p:grpSpPr>
        <a:xfrm>
          <a:off x="0" y="0"/>
          <a:ext cx="0" cy="0"/>
          <a:chOff x="0" y="0"/>
          <a:chExt cx="0" cy="0"/>
        </a:xfrm>
      </p:grpSpPr>
      <p:sp>
        <p:nvSpPr>
          <p:cNvPr id="265" name="Google Shape;265;gedaf2065a5_1_72"/>
          <p:cNvSpPr txBox="1"/>
          <p:nvPr/>
        </p:nvSpPr>
        <p:spPr>
          <a:xfrm>
            <a:off x="2611500" y="366875"/>
            <a:ext cx="5008500" cy="2770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Rrisin cilësinë </a:t>
            </a:r>
            <a:br>
              <a:rPr b="1" i="0" lang="en" sz="2400" u="none" cap="none" strike="noStrike">
                <a:solidFill>
                  <a:srgbClr val="004993"/>
                </a:solidFill>
                <a:latin typeface="Open Sans"/>
                <a:ea typeface="Open Sans"/>
                <a:cs typeface="Open Sans"/>
                <a:sym typeface="Open Sans"/>
              </a:rPr>
            </a:br>
            <a:r>
              <a:rPr b="0" i="0" lang="en" sz="2400" u="none" cap="none" strike="noStrike">
                <a:solidFill>
                  <a:srgbClr val="004993"/>
                </a:solidFill>
                <a:latin typeface="Open Sans"/>
                <a:ea typeface="Open Sans"/>
                <a:cs typeface="Open Sans"/>
                <a:sym typeface="Open Sans"/>
              </a:rPr>
              <a:t>BHA lejon përmirësimin e cilësisë dhe përditësimet e vazhdueshme, së bashku me shpërndarjen e shpejtë, duke siguruar që informacioni në to të jetë i përditësuar.</a:t>
            </a:r>
            <a:endParaRPr b="0" i="0" sz="2400" u="none" cap="none" strike="noStrike">
              <a:solidFill>
                <a:srgbClr val="004993"/>
              </a:solidFill>
              <a:latin typeface="Open Sans"/>
              <a:ea typeface="Open Sans"/>
              <a:cs typeface="Open Sans"/>
              <a:sym typeface="Open Sans"/>
            </a:endParaRPr>
          </a:p>
        </p:txBody>
      </p:sp>
      <p:sp>
        <p:nvSpPr>
          <p:cNvPr id="266" name="Google Shape;266;gedaf2065a5_1_7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67" name="Google Shape;267;gedaf2065a5_1_7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68" name="Google Shape;268;gedaf2065a5_1_7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69" name="Google Shape;269;gedaf2065a5_1_7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70" name="Google Shape;270;gedaf2065a5_1_7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1" name="Google Shape;271;gedaf2065a5_1_72"/>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Përfitimet e Edukimit të Hapur për </a:t>
            </a:r>
            <a:r>
              <a:rPr b="1" i="0" lang="en" sz="2300" u="none" cap="none" strike="noStrike">
                <a:solidFill>
                  <a:srgbClr val="FFDE59"/>
                </a:solidFill>
                <a:latin typeface="Open Sans"/>
                <a:ea typeface="Open Sans"/>
                <a:cs typeface="Open Sans"/>
                <a:sym typeface="Open Sans"/>
              </a:rPr>
              <a:t>studentët</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75" name="Shape 275"/>
        <p:cNvGrpSpPr/>
        <p:nvPr/>
      </p:nvGrpSpPr>
      <p:grpSpPr>
        <a:xfrm>
          <a:off x="0" y="0"/>
          <a:ext cx="0" cy="0"/>
          <a:chOff x="0" y="0"/>
          <a:chExt cx="0" cy="0"/>
        </a:xfrm>
      </p:grpSpPr>
      <p:sp>
        <p:nvSpPr>
          <p:cNvPr id="276" name="Google Shape;276;gedaf2065a5_1_82"/>
          <p:cNvSpPr txBox="1"/>
          <p:nvPr/>
        </p:nvSpPr>
        <p:spPr>
          <a:xfrm>
            <a:off x="2595300" y="505638"/>
            <a:ext cx="4782000" cy="240062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Shpërblejnë praktikat e hapura</a:t>
            </a:r>
            <a:br>
              <a:rPr b="1" i="0" lang="en" sz="2400" u="none" cap="none" strike="noStrike">
                <a:solidFill>
                  <a:srgbClr val="004993"/>
                </a:solidFill>
                <a:latin typeface="Open Sans"/>
                <a:ea typeface="Open Sans"/>
                <a:cs typeface="Open Sans"/>
                <a:sym typeface="Open Sans"/>
              </a:rPr>
            </a:br>
            <a:r>
              <a:rPr b="0" i="0" lang="en" sz="2400" u="none" cap="none" strike="noStrike">
                <a:solidFill>
                  <a:srgbClr val="004993"/>
                </a:solidFill>
                <a:latin typeface="Open Sans"/>
                <a:ea typeface="Open Sans"/>
                <a:cs typeface="Open Sans"/>
                <a:sym typeface="Open Sans"/>
              </a:rPr>
              <a:t>Studentët mund të njihen si pjesë e ekipit të autorëve dhe të vlerësohen për punën dhe aftësitë e tyre.</a:t>
            </a:r>
            <a:endParaRPr b="0" i="0" sz="2400" u="none" cap="none" strike="noStrike">
              <a:solidFill>
                <a:srgbClr val="004993"/>
              </a:solidFill>
              <a:latin typeface="Open Sans"/>
              <a:ea typeface="Open Sans"/>
              <a:cs typeface="Open Sans"/>
              <a:sym typeface="Open Sans"/>
            </a:endParaRPr>
          </a:p>
        </p:txBody>
      </p:sp>
      <p:sp>
        <p:nvSpPr>
          <p:cNvPr id="277" name="Google Shape;277;gedaf2065a5_1_8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78" name="Google Shape;278;gedaf2065a5_1_8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79" name="Google Shape;279;gedaf2065a5_1_8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80" name="Google Shape;280;gedaf2065a5_1_8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81" name="Google Shape;281;gedaf2065a5_1_8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2" name="Google Shape;282;gedaf2065a5_1_82"/>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Përfitimet e Edukimit të Hapur për </a:t>
            </a:r>
            <a:r>
              <a:rPr b="1" i="0" lang="en" sz="2300" u="none" cap="none" strike="noStrike">
                <a:solidFill>
                  <a:srgbClr val="FFDE59"/>
                </a:solidFill>
                <a:latin typeface="Open Sans"/>
                <a:ea typeface="Open Sans"/>
                <a:cs typeface="Open Sans"/>
                <a:sym typeface="Open Sans"/>
              </a:rPr>
              <a:t>studentët</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86" name="Shape 286"/>
        <p:cNvGrpSpPr/>
        <p:nvPr/>
      </p:nvGrpSpPr>
      <p:grpSpPr>
        <a:xfrm>
          <a:off x="0" y="0"/>
          <a:ext cx="0" cy="0"/>
          <a:chOff x="0" y="0"/>
          <a:chExt cx="0" cy="0"/>
        </a:xfrm>
      </p:grpSpPr>
      <p:sp>
        <p:nvSpPr>
          <p:cNvPr id="287" name="Google Shape;287;gedaf2065a5_1_92"/>
          <p:cNvSpPr txBox="1"/>
          <p:nvPr/>
        </p:nvSpPr>
        <p:spPr>
          <a:xfrm>
            <a:off x="2611550" y="1236925"/>
            <a:ext cx="4723200" cy="1293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Lejojnë (më shumë se thjesht) pa kosto </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4993"/>
                </a:solidFill>
                <a:latin typeface="Open Sans"/>
                <a:ea typeface="Open Sans"/>
                <a:cs typeface="Open Sans"/>
                <a:sym typeface="Open Sans"/>
              </a:rPr>
              <a:t>BHA = pa pagesë + leje</a:t>
            </a:r>
            <a:endParaRPr b="0" i="0" sz="2400" u="none" cap="none" strike="noStrike">
              <a:solidFill>
                <a:srgbClr val="004993"/>
              </a:solidFill>
              <a:latin typeface="Open Sans"/>
              <a:ea typeface="Open Sans"/>
              <a:cs typeface="Open Sans"/>
              <a:sym typeface="Open Sans"/>
            </a:endParaRPr>
          </a:p>
        </p:txBody>
      </p:sp>
      <p:sp>
        <p:nvSpPr>
          <p:cNvPr id="288" name="Google Shape;288;gedaf2065a5_1_9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89" name="Google Shape;289;gedaf2065a5_1_9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90" name="Google Shape;290;gedaf2065a5_1_9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91" name="Google Shape;291;gedaf2065a5_1_9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92" name="Google Shape;292;gedaf2065a5_1_9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3" name="Google Shape;293;gedaf2065a5_1_92"/>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Përfitimet e Edukimit të Hapur për </a:t>
            </a:r>
            <a:r>
              <a:rPr b="1" i="0" lang="en" sz="2300" u="none" cap="none" strike="noStrike">
                <a:solidFill>
                  <a:srgbClr val="FFDE59"/>
                </a:solidFill>
                <a:latin typeface="Open Sans"/>
                <a:ea typeface="Open Sans"/>
                <a:cs typeface="Open Sans"/>
                <a:sym typeface="Open Sans"/>
              </a:rPr>
              <a:t>studentët</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97" name="Shape 297"/>
        <p:cNvGrpSpPr/>
        <p:nvPr/>
      </p:nvGrpSpPr>
      <p:grpSpPr>
        <a:xfrm>
          <a:off x="0" y="0"/>
          <a:ext cx="0" cy="0"/>
          <a:chOff x="0" y="0"/>
          <a:chExt cx="0" cy="0"/>
        </a:xfrm>
      </p:grpSpPr>
      <p:sp>
        <p:nvSpPr>
          <p:cNvPr id="298" name="Google Shape;298;gedaf2065a5_1_10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99" name="Google Shape;299;gedaf2065a5_1_102"/>
          <p:cNvSpPr txBox="1"/>
          <p:nvPr/>
        </p:nvSpPr>
        <p:spPr>
          <a:xfrm>
            <a:off x="2529550" y="149683"/>
            <a:ext cx="5088300" cy="2769959"/>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Sigurojnë arsim më të mirë = sigurojnë të ardhme më të mirë</a:t>
            </a:r>
            <a:br>
              <a:rPr b="1" i="0" lang="en" sz="2400" u="none" cap="none" strike="noStrike">
                <a:solidFill>
                  <a:srgbClr val="004993"/>
                </a:solidFill>
                <a:latin typeface="Open Sans"/>
                <a:ea typeface="Open Sans"/>
                <a:cs typeface="Open Sans"/>
                <a:sym typeface="Open Sans"/>
              </a:rPr>
            </a:br>
            <a:r>
              <a:rPr b="0" i="0" lang="en" sz="2400" u="none" cap="none" strike="noStrike">
                <a:solidFill>
                  <a:srgbClr val="004993"/>
                </a:solidFill>
                <a:latin typeface="Open Sans"/>
                <a:ea typeface="Open Sans"/>
                <a:cs typeface="Open Sans"/>
                <a:sym typeface="Open Sans"/>
              </a:rPr>
              <a:t>SDG 4: “Siguron arsim cilësor gjithëpërfshirës dhe të barabartë dhe promovim të mundësive për të mësuarit gjatë gjithë jetës për të gjithë”.</a:t>
            </a:r>
            <a:endParaRPr b="0" i="0" sz="2400" u="none" cap="none" strike="noStrike">
              <a:solidFill>
                <a:srgbClr val="004993"/>
              </a:solidFill>
              <a:latin typeface="Open Sans"/>
              <a:ea typeface="Open Sans"/>
              <a:cs typeface="Open Sans"/>
              <a:sym typeface="Open Sans"/>
            </a:endParaRPr>
          </a:p>
        </p:txBody>
      </p:sp>
      <p:sp>
        <p:nvSpPr>
          <p:cNvPr id="300" name="Google Shape;300;gedaf2065a5_1_10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301" name="Google Shape;301;gedaf2065a5_1_10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02" name="Google Shape;302;gedaf2065a5_1_10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3" name="Google Shape;303;gedaf2065a5_1_102"/>
          <p:cNvSpPr txBox="1"/>
          <p:nvPr/>
        </p:nvSpPr>
        <p:spPr>
          <a:xfrm>
            <a:off x="168025" y="1047150"/>
            <a:ext cx="2073600" cy="1317253"/>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Përfitimet e Edukimit të Hapur për </a:t>
            </a:r>
            <a:r>
              <a:rPr b="1" i="0" lang="en" sz="2300" u="none" cap="none" strike="noStrike">
                <a:solidFill>
                  <a:srgbClr val="FFDE59"/>
                </a:solidFill>
                <a:latin typeface="Open Sans"/>
                <a:ea typeface="Open Sans"/>
                <a:cs typeface="Open Sans"/>
                <a:sym typeface="Open Sans"/>
              </a:rPr>
              <a:t>studentët</a:t>
            </a:r>
            <a:endParaRPr b="1" i="0" sz="3000" u="none" cap="none" strike="noStrike">
              <a:solidFill>
                <a:srgbClr val="FFDE59"/>
              </a:solidFill>
              <a:latin typeface="Open Sans"/>
              <a:ea typeface="Open Sans"/>
              <a:cs typeface="Open Sans"/>
              <a:sym typeface="Open Sans"/>
            </a:endParaRPr>
          </a:p>
        </p:txBody>
      </p:sp>
      <p:cxnSp>
        <p:nvCxnSpPr>
          <p:cNvPr id="304" name="Google Shape;304;gedaf2065a5_1_10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308" name="Shape 308"/>
        <p:cNvGrpSpPr/>
        <p:nvPr/>
      </p:nvGrpSpPr>
      <p:grpSpPr>
        <a:xfrm>
          <a:off x="0" y="0"/>
          <a:ext cx="0" cy="0"/>
          <a:chOff x="0" y="0"/>
          <a:chExt cx="0" cy="0"/>
        </a:xfrm>
      </p:grpSpPr>
      <p:sp>
        <p:nvSpPr>
          <p:cNvPr id="309" name="Google Shape;309;gedaf2065a5_1_112"/>
          <p:cNvSpPr txBox="1"/>
          <p:nvPr/>
        </p:nvSpPr>
        <p:spPr>
          <a:xfrm>
            <a:off x="2600325" y="135900"/>
            <a:ext cx="4961700" cy="3139291"/>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Përmirësojnë të kuptuarit</a:t>
            </a:r>
            <a:br>
              <a:rPr b="1" i="0" lang="en" sz="2400" u="none" cap="none" strike="noStrike">
                <a:solidFill>
                  <a:srgbClr val="004993"/>
                </a:solidFill>
                <a:latin typeface="Open Sans"/>
                <a:ea typeface="Open Sans"/>
                <a:cs typeface="Open Sans"/>
                <a:sym typeface="Open Sans"/>
              </a:rPr>
            </a:br>
            <a:r>
              <a:rPr b="0" i="0" lang="en" sz="2400" u="none" cap="none" strike="noStrike">
                <a:solidFill>
                  <a:srgbClr val="004993"/>
                </a:solidFill>
                <a:latin typeface="Open Sans"/>
                <a:ea typeface="Open Sans"/>
                <a:cs typeface="Open Sans"/>
                <a:sym typeface="Open Sans"/>
              </a:rPr>
              <a:t>Studentet janë në gjendje të rishikojnë konceptet/idetë duke përdorur një gamë të ndryshme burimesh (domethënë të përsërisin të njëjtin koncept duke përdorur një shpjegim të ndryshëm).</a:t>
            </a:r>
            <a:endParaRPr b="0" i="0" sz="2400" u="none" cap="none" strike="noStrike">
              <a:solidFill>
                <a:srgbClr val="004993"/>
              </a:solidFill>
              <a:latin typeface="Open Sans"/>
              <a:ea typeface="Open Sans"/>
              <a:cs typeface="Open Sans"/>
              <a:sym typeface="Open Sans"/>
            </a:endParaRPr>
          </a:p>
        </p:txBody>
      </p:sp>
      <p:sp>
        <p:nvSpPr>
          <p:cNvPr id="310" name="Google Shape;310;gedaf2065a5_1_11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11" name="Google Shape;311;gedaf2065a5_1_11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12" name="Google Shape;312;gedaf2065a5_1_11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13" name="Google Shape;313;gedaf2065a5_1_11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14" name="Google Shape;314;gedaf2065a5_1_11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5" name="Google Shape;315;gedaf2065a5_1_112"/>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Përfitimet e Edukimit të Hapur për </a:t>
            </a:r>
            <a:r>
              <a:rPr b="1" i="0" lang="en" sz="2300" u="none" cap="none" strike="noStrike">
                <a:solidFill>
                  <a:srgbClr val="FFDE59"/>
                </a:solidFill>
                <a:latin typeface="Open Sans"/>
                <a:ea typeface="Open Sans"/>
                <a:cs typeface="Open Sans"/>
                <a:sym typeface="Open Sans"/>
              </a:rPr>
              <a:t>studentët</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319" name="Shape 319"/>
        <p:cNvGrpSpPr/>
        <p:nvPr/>
      </p:nvGrpSpPr>
      <p:grpSpPr>
        <a:xfrm>
          <a:off x="0" y="0"/>
          <a:ext cx="0" cy="0"/>
          <a:chOff x="0" y="0"/>
          <a:chExt cx="0" cy="0"/>
        </a:xfrm>
      </p:grpSpPr>
      <p:sp>
        <p:nvSpPr>
          <p:cNvPr id="320" name="Google Shape;320;g114940a043f_2_18"/>
          <p:cNvSpPr txBox="1"/>
          <p:nvPr/>
        </p:nvSpPr>
        <p:spPr>
          <a:xfrm>
            <a:off x="2627425" y="735900"/>
            <a:ext cx="47451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Bashkë-krijimi</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4993"/>
                </a:solidFill>
                <a:latin typeface="Open Sans"/>
                <a:ea typeface="Open Sans"/>
                <a:cs typeface="Open Sans"/>
                <a:sym typeface="Open Sans"/>
              </a:rPr>
              <a:t>BHA u jep studentëve mundësinë të jenë partnerë bashkë-krijues duke përfituar vetë.</a:t>
            </a:r>
            <a:endParaRPr b="0" i="0" sz="2400" u="none" cap="none" strike="noStrike">
              <a:solidFill>
                <a:srgbClr val="004993"/>
              </a:solidFill>
              <a:latin typeface="Open Sans"/>
              <a:ea typeface="Open Sans"/>
              <a:cs typeface="Open Sans"/>
              <a:sym typeface="Open Sans"/>
            </a:endParaRPr>
          </a:p>
        </p:txBody>
      </p:sp>
      <p:sp>
        <p:nvSpPr>
          <p:cNvPr id="321" name="Google Shape;321;g114940a043f_2_1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22" name="Google Shape;322;g114940a043f_2_18"/>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23" name="Google Shape;323;g114940a043f_2_1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24" name="Google Shape;324;g114940a043f_2_1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25" name="Google Shape;325;g114940a043f_2_18"/>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6" name="Google Shape;326;g114940a043f_2_18"/>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Përfitimet e Edukimit të Hapur për </a:t>
            </a:r>
            <a:r>
              <a:rPr b="1" i="0" lang="en" sz="2300" u="none" cap="none" strike="noStrike">
                <a:solidFill>
                  <a:srgbClr val="FFDE59"/>
                </a:solidFill>
                <a:latin typeface="Open Sans"/>
                <a:ea typeface="Open Sans"/>
                <a:cs typeface="Open Sans"/>
                <a:sym typeface="Open Sans"/>
              </a:rPr>
              <a:t>studentët</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30" name="Shape 330"/>
        <p:cNvGrpSpPr/>
        <p:nvPr/>
      </p:nvGrpSpPr>
      <p:grpSpPr>
        <a:xfrm>
          <a:off x="0" y="0"/>
          <a:ext cx="0" cy="0"/>
          <a:chOff x="0" y="0"/>
          <a:chExt cx="0" cy="0"/>
        </a:xfrm>
      </p:grpSpPr>
      <p:sp>
        <p:nvSpPr>
          <p:cNvPr id="331" name="Google Shape;331;gee256591df_0_6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32" name="Google Shape;332;gee256591df_0_61"/>
          <p:cNvSpPr txBox="1"/>
          <p:nvPr/>
        </p:nvSpPr>
        <p:spPr>
          <a:xfrm>
            <a:off x="2584075" y="420450"/>
            <a:ext cx="4623600" cy="2909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300" u="none" cap="none" strike="noStrike">
                <a:solidFill>
                  <a:srgbClr val="004993"/>
                </a:solidFill>
                <a:latin typeface="Open Sans"/>
                <a:ea typeface="Open Sans"/>
                <a:cs typeface="Open Sans"/>
                <a:sym typeface="Open Sans"/>
              </a:rPr>
              <a:t>Lejojnë përshtatjen</a:t>
            </a:r>
            <a:endParaRPr b="1"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200" u="none" cap="none" strike="noStrike">
                <a:solidFill>
                  <a:srgbClr val="004993"/>
                </a:solidFill>
                <a:latin typeface="Open Sans"/>
                <a:ea typeface="Open Sans"/>
                <a:cs typeface="Open Sans"/>
                <a:sym typeface="Open Sans"/>
              </a:rPr>
              <a:t>Mësimdhënësit mund (pjesërisht ose plotësisht) të personalizojnë BHA, duke krijuar përzierjen më të mirë të materialeve të kursit për çdo përvojë mësimore, duke përmirësuar vazhdimisht cilësinë e BHA.</a:t>
            </a:r>
            <a:endParaRPr b="0" i="0" sz="2200" u="none" cap="none" strike="noStrike">
              <a:solidFill>
                <a:srgbClr val="004993"/>
              </a:solidFill>
              <a:latin typeface="Open Sans"/>
              <a:ea typeface="Open Sans"/>
              <a:cs typeface="Open Sans"/>
              <a:sym typeface="Open Sans"/>
            </a:endParaRPr>
          </a:p>
        </p:txBody>
      </p:sp>
      <p:sp>
        <p:nvSpPr>
          <p:cNvPr id="333" name="Google Shape;333;gee256591df_0_6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34" name="Google Shape;334;gee256591df_0_6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35" name="Google Shape;335;gee256591df_0_6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36" name="Google Shape;336;gee256591df_0_6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7" name="Google Shape;337;gee256591df_0_61"/>
          <p:cNvSpPr txBox="1"/>
          <p:nvPr/>
        </p:nvSpPr>
        <p:spPr>
          <a:xfrm>
            <a:off x="0" y="1047150"/>
            <a:ext cx="2496710" cy="1317253"/>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Përfitimet e Edukimit të Hapur për </a:t>
            </a:r>
            <a:r>
              <a:rPr b="1" i="0" lang="en" sz="2300" u="none" cap="none" strike="noStrike">
                <a:solidFill>
                  <a:schemeClr val="accent4"/>
                </a:solidFill>
                <a:latin typeface="Open Sans"/>
                <a:ea typeface="Open Sans"/>
                <a:cs typeface="Open Sans"/>
                <a:sym typeface="Open Sans"/>
              </a:rPr>
              <a:t>mësimdhënësit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41" name="Shape 341"/>
        <p:cNvGrpSpPr/>
        <p:nvPr/>
      </p:nvGrpSpPr>
      <p:grpSpPr>
        <a:xfrm>
          <a:off x="0" y="0"/>
          <a:ext cx="0" cy="0"/>
          <a:chOff x="0" y="0"/>
          <a:chExt cx="0" cy="0"/>
        </a:xfrm>
      </p:grpSpPr>
      <p:sp>
        <p:nvSpPr>
          <p:cNvPr id="342" name="Google Shape;342;gee2322c6bf_0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43" name="Google Shape;343;gee2322c6bf_0_0"/>
          <p:cNvSpPr txBox="1"/>
          <p:nvPr/>
        </p:nvSpPr>
        <p:spPr>
          <a:xfrm>
            <a:off x="2744275" y="381875"/>
            <a:ext cx="4832100" cy="266223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300" u="none" cap="none" strike="noStrike">
                <a:solidFill>
                  <a:srgbClr val="004993"/>
                </a:solidFill>
                <a:latin typeface="Open Sans"/>
                <a:ea typeface="Open Sans"/>
                <a:cs typeface="Open Sans"/>
                <a:sym typeface="Open Sans"/>
              </a:rPr>
              <a:t>Sigurojnë pedagogji të hapura</a:t>
            </a:r>
            <a:r>
              <a:rPr b="0" i="0" lang="en" sz="2300" u="none" cap="none" strike="noStrike">
                <a:solidFill>
                  <a:srgbClr val="004993"/>
                </a:solidFill>
                <a:latin typeface="Open Sans"/>
                <a:ea typeface="Open Sans"/>
                <a:cs typeface="Open Sans"/>
                <a:sym typeface="Open Sans"/>
              </a:rPr>
              <a:t> </a:t>
            </a:r>
            <a:endParaRPr b="0"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rgbClr val="004993"/>
                </a:solidFill>
                <a:latin typeface="Open Sans"/>
                <a:ea typeface="Open Sans"/>
                <a:cs typeface="Open Sans"/>
                <a:sym typeface="Open Sans"/>
              </a:rPr>
              <a:t>Me BHA, studentët janë thellësisht të angazhuar në procesin arsimor dhe në krijimin e materialeve mësimore, duke i bërë ato në thelb të tyre, me udhëzimin e mësimdhënësit.</a:t>
            </a:r>
            <a:endParaRPr b="0" i="0" sz="2300" u="none" cap="none" strike="noStrike">
              <a:solidFill>
                <a:srgbClr val="004993"/>
              </a:solidFill>
              <a:latin typeface="Open Sans"/>
              <a:ea typeface="Open Sans"/>
              <a:cs typeface="Open Sans"/>
              <a:sym typeface="Open Sans"/>
            </a:endParaRPr>
          </a:p>
        </p:txBody>
      </p:sp>
      <p:sp>
        <p:nvSpPr>
          <p:cNvPr id="344" name="Google Shape;344;gee2322c6bf_0_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45" name="Google Shape;345;gee2322c6bf_0_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46" name="Google Shape;346;gee2322c6bf_0_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47" name="Google Shape;347;gee2322c6bf_0_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8" name="Google Shape;348;gee2322c6bf_0_0"/>
          <p:cNvSpPr txBox="1"/>
          <p:nvPr/>
        </p:nvSpPr>
        <p:spPr>
          <a:xfrm>
            <a:off x="0" y="1047150"/>
            <a:ext cx="2496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Përfitimet e Edukimit të Hapur për </a:t>
            </a:r>
            <a:r>
              <a:rPr b="1" i="0" lang="en" sz="2300" u="none" cap="none" strike="noStrike">
                <a:solidFill>
                  <a:schemeClr val="accent4"/>
                </a:solidFill>
                <a:latin typeface="Open Sans"/>
                <a:ea typeface="Open Sans"/>
                <a:cs typeface="Open Sans"/>
                <a:sym typeface="Open Sans"/>
              </a:rPr>
              <a:t>mësimdhënësit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52" name="Shape 352"/>
        <p:cNvGrpSpPr/>
        <p:nvPr/>
      </p:nvGrpSpPr>
      <p:grpSpPr>
        <a:xfrm>
          <a:off x="0" y="0"/>
          <a:ext cx="0" cy="0"/>
          <a:chOff x="0" y="0"/>
          <a:chExt cx="0" cy="0"/>
        </a:xfrm>
      </p:grpSpPr>
      <p:sp>
        <p:nvSpPr>
          <p:cNvPr id="353" name="Google Shape;353;gee2322c6bf_0_1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54" name="Google Shape;354;gee2322c6bf_0_11"/>
          <p:cNvSpPr txBox="1"/>
          <p:nvPr/>
        </p:nvSpPr>
        <p:spPr>
          <a:xfrm>
            <a:off x="2617700" y="503450"/>
            <a:ext cx="4878900" cy="266223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300" u="none" cap="none" strike="noStrike">
                <a:solidFill>
                  <a:srgbClr val="004993"/>
                </a:solidFill>
                <a:latin typeface="Open Sans"/>
                <a:ea typeface="Open Sans"/>
                <a:cs typeface="Open Sans"/>
                <a:sym typeface="Open Sans"/>
              </a:rPr>
              <a:t>Rritja e reputacionit</a:t>
            </a:r>
            <a:endParaRPr b="1"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rgbClr val="004993"/>
                </a:solidFill>
                <a:latin typeface="Open Sans"/>
                <a:ea typeface="Open Sans"/>
                <a:cs typeface="Open Sans"/>
                <a:sym typeface="Open Sans"/>
              </a:rPr>
              <a:t>BHA cilësore rrit reputacionin e mësimdhënësit në nivel lokal dhe global, duke ofruar njëherësh mundësi të reja për të bashkëpunuar me kolegë në të gjithë botën.</a:t>
            </a:r>
            <a:endParaRPr b="0" i="0" sz="2300" u="none" cap="none" strike="noStrike">
              <a:solidFill>
                <a:srgbClr val="004993"/>
              </a:solidFill>
              <a:latin typeface="Open Sans"/>
              <a:ea typeface="Open Sans"/>
              <a:cs typeface="Open Sans"/>
              <a:sym typeface="Open Sans"/>
            </a:endParaRPr>
          </a:p>
        </p:txBody>
      </p:sp>
      <p:sp>
        <p:nvSpPr>
          <p:cNvPr id="355" name="Google Shape;355;gee2322c6bf_0_1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56" name="Google Shape;356;gee2322c6bf_0_1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57" name="Google Shape;357;gee2322c6bf_0_1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58" name="Google Shape;358;gee2322c6bf_0_1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9" name="Google Shape;359;gee2322c6bf_0_11"/>
          <p:cNvSpPr txBox="1"/>
          <p:nvPr/>
        </p:nvSpPr>
        <p:spPr>
          <a:xfrm>
            <a:off x="0" y="1047150"/>
            <a:ext cx="2464904" cy="1317253"/>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Përfitimet e Edukimit të Hapur për </a:t>
            </a:r>
            <a:r>
              <a:rPr b="1" i="0" lang="en" sz="2300" u="none" cap="none" strike="noStrike">
                <a:solidFill>
                  <a:schemeClr val="accent4"/>
                </a:solidFill>
                <a:latin typeface="Open Sans"/>
                <a:ea typeface="Open Sans"/>
                <a:cs typeface="Open Sans"/>
                <a:sym typeface="Open Sans"/>
              </a:rPr>
              <a:t>mësimdhënësit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63" name="Shape 363"/>
        <p:cNvGrpSpPr/>
        <p:nvPr/>
      </p:nvGrpSpPr>
      <p:grpSpPr>
        <a:xfrm>
          <a:off x="0" y="0"/>
          <a:ext cx="0" cy="0"/>
          <a:chOff x="0" y="0"/>
          <a:chExt cx="0" cy="0"/>
        </a:xfrm>
      </p:grpSpPr>
      <p:sp>
        <p:nvSpPr>
          <p:cNvPr id="364" name="Google Shape;364;gee2322c6bf_0_2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65" name="Google Shape;365;gee2322c6bf_0_22"/>
          <p:cNvSpPr txBox="1"/>
          <p:nvPr/>
        </p:nvSpPr>
        <p:spPr>
          <a:xfrm>
            <a:off x="2531700" y="839903"/>
            <a:ext cx="5088300" cy="923299"/>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Zvogëlojnë ngarkesën e punës</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2400" u="none" cap="none" strike="noStrike">
              <a:solidFill>
                <a:srgbClr val="000000"/>
              </a:solidFill>
              <a:latin typeface="Arial"/>
              <a:ea typeface="Arial"/>
              <a:cs typeface="Arial"/>
              <a:sym typeface="Arial"/>
            </a:endParaRPr>
          </a:p>
        </p:txBody>
      </p:sp>
      <p:sp>
        <p:nvSpPr>
          <p:cNvPr id="366" name="Google Shape;366;gee2322c6bf_0_2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67" name="Google Shape;367;gee2322c6bf_0_2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68" name="Google Shape;368;gee2322c6bf_0_2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69" name="Google Shape;369;gee2322c6bf_0_2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0" name="Google Shape;370;gee2322c6bf_0_22"/>
          <p:cNvSpPr txBox="1"/>
          <p:nvPr/>
        </p:nvSpPr>
        <p:spPr>
          <a:xfrm>
            <a:off x="0" y="1047150"/>
            <a:ext cx="2496710" cy="1317253"/>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Përfitimet e Edukimit të Hapur për </a:t>
            </a:r>
            <a:r>
              <a:rPr b="1" i="0" lang="en" sz="2300" u="none" cap="none" strike="noStrike">
                <a:solidFill>
                  <a:schemeClr val="accent4"/>
                </a:solidFill>
                <a:latin typeface="Open Sans"/>
                <a:ea typeface="Open Sans"/>
                <a:cs typeface="Open Sans"/>
                <a:sym typeface="Open Sans"/>
              </a:rPr>
              <a:t>mësimdhënësit</a:t>
            </a:r>
            <a:endParaRPr b="0" i="0" sz="1400" u="none" cap="none" strike="noStrike">
              <a:solidFill>
                <a:srgbClr val="000000"/>
              </a:solidFill>
              <a:latin typeface="Arial"/>
              <a:ea typeface="Arial"/>
              <a:cs typeface="Arial"/>
              <a:sym typeface="Arial"/>
            </a:endParaRPr>
          </a:p>
        </p:txBody>
      </p:sp>
      <p:sp>
        <p:nvSpPr>
          <p:cNvPr id="371" name="Google Shape;371;gee2322c6bf_0_22"/>
          <p:cNvSpPr/>
          <p:nvPr/>
        </p:nvSpPr>
        <p:spPr>
          <a:xfrm>
            <a:off x="2528515" y="1129084"/>
            <a:ext cx="4635610" cy="178510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br>
              <a:rPr b="0" i="0" lang="en" sz="1400" u="none" cap="none" strike="noStrike">
                <a:solidFill>
                  <a:srgbClr val="000000"/>
                </a:solidFill>
                <a:latin typeface="Arial"/>
                <a:ea typeface="Arial"/>
                <a:cs typeface="Arial"/>
                <a:sym typeface="Arial"/>
              </a:rPr>
            </a:br>
            <a:r>
              <a:rPr lang="en" sz="2400">
                <a:solidFill>
                  <a:srgbClr val="004993"/>
                </a:solidFill>
                <a:latin typeface="Open Sans"/>
                <a:ea typeface="Open Sans"/>
                <a:cs typeface="Open Sans"/>
                <a:sym typeface="Open Sans"/>
              </a:rPr>
              <a:t>Mësimdhënësit nuk duhet të rishpikin rrotën çdo herë, por mund të ripërdorin atë që është tashmë atje.</a:t>
            </a:r>
            <a:endParaRPr b="0" i="0" sz="2400" u="none" cap="none" strike="noStrike">
              <a:solidFill>
                <a:srgbClr val="004993"/>
              </a:solidFill>
              <a:latin typeface="Open Sans"/>
              <a:ea typeface="Open Sans"/>
              <a:cs typeface="Open Sans"/>
              <a:sym typeface="Open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71" name="Shape 71"/>
        <p:cNvGrpSpPr/>
        <p:nvPr/>
      </p:nvGrpSpPr>
      <p:grpSpPr>
        <a:xfrm>
          <a:off x="0" y="0"/>
          <a:ext cx="0" cy="0"/>
          <a:chOff x="0" y="0"/>
          <a:chExt cx="0" cy="0"/>
        </a:xfrm>
      </p:grpSpPr>
      <p:sp>
        <p:nvSpPr>
          <p:cNvPr id="72" name="Google Shape;72;gf3250da317_1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73" name="Google Shape;73;gf3250da317_1_0"/>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74" name="Google Shape;74;gf3250da317_1_0"/>
          <p:cNvSpPr txBox="1"/>
          <p:nvPr/>
        </p:nvSpPr>
        <p:spPr>
          <a:xfrm>
            <a:off x="771278" y="1231650"/>
            <a:ext cx="3531900" cy="1015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BHA</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200" u="none" cap="none" strike="noStrike">
                <a:solidFill>
                  <a:schemeClr val="lt1"/>
                </a:solidFill>
                <a:latin typeface="Open Sans"/>
                <a:ea typeface="Open Sans"/>
                <a:cs typeface="Open Sans"/>
                <a:sym typeface="Open Sans"/>
              </a:rPr>
              <a:t>THEMELORE</a:t>
            </a:r>
            <a:endParaRPr b="0" i="0" sz="2200" u="none" cap="none" strike="noStrike">
              <a:solidFill>
                <a:schemeClr val="lt1"/>
              </a:solidFill>
              <a:latin typeface="Open Sans"/>
              <a:ea typeface="Open Sans"/>
              <a:cs typeface="Open Sans"/>
              <a:sym typeface="Open Sans"/>
            </a:endParaRPr>
          </a:p>
        </p:txBody>
      </p:sp>
      <p:cxnSp>
        <p:nvCxnSpPr>
          <p:cNvPr id="75" name="Google Shape;75;gf3250da317_1_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76" name="Google Shape;76;gf3250da317_1_0"/>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77" name="Google Shape;77;gf3250da317_1_0"/>
          <p:cNvSpPr txBox="1"/>
          <p:nvPr/>
        </p:nvSpPr>
        <p:spPr>
          <a:xfrm>
            <a:off x="6120927" y="3621650"/>
            <a:ext cx="1282500" cy="258000"/>
          </a:xfrm>
          <a:prstGeom prst="rect">
            <a:avLst/>
          </a:prstGeom>
          <a:noFill/>
          <a:ln>
            <a:noFill/>
          </a:ln>
        </p:spPr>
        <p:txBody>
          <a:bodyPr anchorCtr="0" anchor="t" bIns="74375" lIns="74375" spcFirstLastPara="1" rIns="74375" wrap="square" tIns="74375">
            <a:spAutoFit/>
          </a:bodyPr>
          <a:lstStyle/>
          <a:p>
            <a:pPr indent="0" lvl="0" marL="0" marR="0" rtl="0" algn="ctr">
              <a:lnSpc>
                <a:spcPct val="100000"/>
              </a:lnSpc>
              <a:spcBef>
                <a:spcPts val="0"/>
              </a:spcBef>
              <a:spcAft>
                <a:spcPts val="0"/>
              </a:spcAft>
              <a:buClr>
                <a:srgbClr val="000000"/>
              </a:buClr>
              <a:buSzPts val="700"/>
              <a:buFont typeface="Arial"/>
              <a:buNone/>
            </a:pPr>
            <a:r>
              <a:rPr b="1" i="0" lang="en" sz="700" u="none" cap="none" strike="noStrike">
                <a:solidFill>
                  <a:srgbClr val="000000"/>
                </a:solidFill>
                <a:latin typeface="Open Sans"/>
                <a:ea typeface="Open Sans"/>
                <a:cs typeface="Open Sans"/>
                <a:sym typeface="Open Sans"/>
              </a:rPr>
              <a:t>Your organization’s logo </a:t>
            </a:r>
            <a:endParaRPr b="0" i="0" sz="700" u="none" cap="none" strike="noStrike">
              <a:solidFill>
                <a:srgbClr val="000000"/>
              </a:solidFill>
              <a:latin typeface="Open Sans"/>
              <a:ea typeface="Open Sans"/>
              <a:cs typeface="Open Sans"/>
              <a:sym typeface="Open Sans"/>
            </a:endParaRPr>
          </a:p>
        </p:txBody>
      </p:sp>
      <p:sp>
        <p:nvSpPr>
          <p:cNvPr id="78" name="Google Shape;78;gf3250da317_1_0"/>
          <p:cNvSpPr txBox="1"/>
          <p:nvPr/>
        </p:nvSpPr>
        <p:spPr>
          <a:xfrm>
            <a:off x="5108125" y="182325"/>
            <a:ext cx="2295300" cy="830966"/>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FF0000"/>
                </a:solidFill>
                <a:latin typeface="Arial"/>
                <a:ea typeface="Arial"/>
                <a:cs typeface="Arial"/>
                <a:sym typeface="Arial"/>
              </a:rPr>
              <a:t>SHEMBULL I PËRSHTATJES PËR NEVOJAT TUAJA</a:t>
            </a:r>
            <a:endParaRPr b="0" i="0" sz="1400" u="none" cap="none" strike="noStrike">
              <a:solidFill>
                <a:srgbClr val="FF0000"/>
              </a:solidFill>
              <a:latin typeface="Arial"/>
              <a:ea typeface="Arial"/>
              <a:cs typeface="Arial"/>
              <a:sym typeface="Arial"/>
            </a:endParaRPr>
          </a:p>
        </p:txBody>
      </p:sp>
      <p:sp>
        <p:nvSpPr>
          <p:cNvPr id="79" name="Google Shape;79;gf3250da317_1_0"/>
          <p:cNvSpPr/>
          <p:nvPr/>
        </p:nvSpPr>
        <p:spPr>
          <a:xfrm>
            <a:off x="2534300" y="3068425"/>
            <a:ext cx="233700" cy="553200"/>
          </a:xfrm>
          <a:prstGeom prst="downArrow">
            <a:avLst>
              <a:gd fmla="val 50000" name="adj1"/>
              <a:gd fmla="val 50000" name="adj2"/>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 name="Google Shape;80;gf3250da317_1_0"/>
          <p:cNvSpPr/>
          <p:nvPr/>
        </p:nvSpPr>
        <p:spPr>
          <a:xfrm>
            <a:off x="6809675" y="3103900"/>
            <a:ext cx="233700" cy="553200"/>
          </a:xfrm>
          <a:prstGeom prst="downArrow">
            <a:avLst>
              <a:gd fmla="val 50000" name="adj1"/>
              <a:gd fmla="val 50000" name="adj2"/>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 name="Google Shape;81;gf3250da317_1_0"/>
          <p:cNvSpPr txBox="1"/>
          <p:nvPr/>
        </p:nvSpPr>
        <p:spPr>
          <a:xfrm>
            <a:off x="2812525" y="3085225"/>
            <a:ext cx="26757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FF0000"/>
                </a:solidFill>
                <a:latin typeface="Arial"/>
                <a:ea typeface="Arial"/>
                <a:cs typeface="Arial"/>
                <a:sym typeface="Arial"/>
              </a:rPr>
              <a:t>Shtoni deklaratën e atribuimit</a:t>
            </a:r>
            <a:endParaRPr b="0" i="0" sz="1400" u="none" cap="none" strike="noStrike">
              <a:solidFill>
                <a:srgbClr val="FF0000"/>
              </a:solidFill>
              <a:latin typeface="Arial"/>
              <a:ea typeface="Arial"/>
              <a:cs typeface="Arial"/>
              <a:sym typeface="Arial"/>
            </a:endParaRPr>
          </a:p>
        </p:txBody>
      </p:sp>
      <p:sp>
        <p:nvSpPr>
          <p:cNvPr id="82" name="Google Shape;82;gf3250da317_1_0"/>
          <p:cNvSpPr txBox="1"/>
          <p:nvPr/>
        </p:nvSpPr>
        <p:spPr>
          <a:xfrm>
            <a:off x="4841800" y="2591500"/>
            <a:ext cx="26757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FF0000"/>
                </a:solidFill>
                <a:latin typeface="Arial"/>
                <a:ea typeface="Arial"/>
                <a:cs typeface="Arial"/>
                <a:sym typeface="Arial"/>
              </a:rPr>
              <a:t>Shtoni logon e organizatës tuaj</a:t>
            </a:r>
            <a:endParaRPr b="0" i="0" sz="1400" u="none" cap="none" strike="noStrike">
              <a:solidFill>
                <a:srgbClr val="FF0000"/>
              </a:solidFill>
              <a:latin typeface="Arial"/>
              <a:ea typeface="Arial"/>
              <a:cs typeface="Arial"/>
              <a:sym typeface="Arial"/>
            </a:endParaRPr>
          </a:p>
        </p:txBody>
      </p:sp>
      <p:sp>
        <p:nvSpPr>
          <p:cNvPr id="83" name="Google Shape;83;gf3250da317_1_0"/>
          <p:cNvSpPr txBox="1"/>
          <p:nvPr/>
        </p:nvSpPr>
        <p:spPr>
          <a:xfrm>
            <a:off x="3241942" y="939784"/>
            <a:ext cx="1823400" cy="1858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Çfarë janë BHA?</a:t>
            </a:r>
            <a:endParaRPr b="1" i="0" sz="3700" u="none" cap="none" strike="noStrike">
              <a:solidFill>
                <a:srgbClr val="004993"/>
              </a:solidFill>
              <a:latin typeface="Open Sans"/>
              <a:ea typeface="Open Sans"/>
              <a:cs typeface="Open Sans"/>
              <a:sym typeface="Open Sans"/>
            </a:endParaRPr>
          </a:p>
        </p:txBody>
      </p:sp>
      <p:sp>
        <p:nvSpPr>
          <p:cNvPr id="84" name="Google Shape;84;gf3250da317_1_0"/>
          <p:cNvSpPr txBox="1"/>
          <p:nvPr/>
        </p:nvSpPr>
        <p:spPr>
          <a:xfrm>
            <a:off x="1326850" y="3595325"/>
            <a:ext cx="3981900" cy="334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700"/>
              <a:buFont typeface="Arial"/>
              <a:buNone/>
            </a:pPr>
            <a:r>
              <a:rPr b="0" i="0" lang="en" sz="600" u="none" cap="none" strike="noStrike">
                <a:solidFill>
                  <a:srgbClr val="000000"/>
                </a:solidFill>
                <a:latin typeface="Open Sans"/>
                <a:ea typeface="Open Sans"/>
                <a:cs typeface="Open Sans"/>
                <a:sym typeface="Open Sans"/>
              </a:rPr>
              <a:t>This work is a derivative of “Albanian_3. OE Benefits - ENOEL cards”, </a:t>
            </a:r>
            <a:r>
              <a:rPr lang="en" sz="600" u="sng">
                <a:solidFill>
                  <a:schemeClr val="hlink"/>
                </a:solidFill>
                <a:latin typeface="Open Sans"/>
                <a:ea typeface="Open Sans"/>
                <a:cs typeface="Open Sans"/>
                <a:sym typeface="Open Sans"/>
                <a:hlinkClick r:id="rId5"/>
              </a:rPr>
              <a:t>https://doi.org/10.5281/zenodo.5568482</a:t>
            </a:r>
            <a:r>
              <a:rPr b="0" i="0" lang="en" sz="600" u="none" cap="none" strike="noStrike">
                <a:solidFill>
                  <a:srgbClr val="000000"/>
                </a:solidFill>
                <a:latin typeface="Open Sans"/>
                <a:ea typeface="Open Sans"/>
                <a:cs typeface="Open Sans"/>
                <a:sym typeface="Open Sans"/>
              </a:rPr>
              <a:t>, by </a:t>
            </a:r>
            <a:r>
              <a:rPr b="0" i="0" lang="en" sz="600" u="sng" cap="none" strike="noStrike">
                <a:solidFill>
                  <a:srgbClr val="0097A7"/>
                </a:solidFill>
                <a:latin typeface="Open Sans"/>
                <a:ea typeface="Open Sans"/>
                <a:cs typeface="Open Sans"/>
                <a:sym typeface="Open Sans"/>
                <a:hlinkClick r:id="rId6">
                  <a:extLst>
                    <a:ext uri="{A12FA001-AC4F-418D-AE19-62706E023703}">
                      <ahyp:hlinkClr val="tx"/>
                    </a:ext>
                  </a:extLst>
                </a:hlinkClick>
              </a:rPr>
              <a:t>SPARC Europe</a:t>
            </a:r>
            <a:r>
              <a:rPr b="0" i="0" lang="en" sz="600" u="none" cap="none" strike="noStrike">
                <a:solidFill>
                  <a:srgbClr val="000000"/>
                </a:solidFill>
                <a:latin typeface="Open Sans"/>
                <a:ea typeface="Open Sans"/>
                <a:cs typeface="Open Sans"/>
                <a:sym typeface="Open Sans"/>
              </a:rPr>
              <a:t> (ENOEL), </a:t>
            </a:r>
            <a:r>
              <a:rPr b="0" i="0" lang="en" sz="600" u="sng" cap="none" strike="noStrike">
                <a:solidFill>
                  <a:srgbClr val="0097A7"/>
                </a:solidFill>
                <a:latin typeface="Open Sans"/>
                <a:ea typeface="Open Sans"/>
                <a:cs typeface="Open Sans"/>
                <a:sym typeface="Open Sans"/>
                <a:hlinkClick r:id="rId7">
                  <a:extLst>
                    <a:ext uri="{A12FA001-AC4F-418D-AE19-62706E023703}">
                      <ahyp:hlinkClr val="tx"/>
                    </a:ext>
                  </a:extLst>
                </a:hlinkClick>
              </a:rPr>
              <a:t>CC BY</a:t>
            </a:r>
            <a:endParaRPr b="0" i="0" sz="600" u="none" cap="none" strike="noStrike">
              <a:solidFill>
                <a:srgbClr val="000000"/>
              </a:solidFill>
              <a:latin typeface="Open Sans"/>
              <a:ea typeface="Open Sans"/>
              <a:cs typeface="Open Sans"/>
              <a:sym typeface="Open Sans"/>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75" name="Shape 375"/>
        <p:cNvGrpSpPr/>
        <p:nvPr/>
      </p:nvGrpSpPr>
      <p:grpSpPr>
        <a:xfrm>
          <a:off x="0" y="0"/>
          <a:ext cx="0" cy="0"/>
          <a:chOff x="0" y="0"/>
          <a:chExt cx="0" cy="0"/>
        </a:xfrm>
      </p:grpSpPr>
      <p:sp>
        <p:nvSpPr>
          <p:cNvPr id="376" name="Google Shape;376;gee2322c6bf_0_3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77" name="Google Shape;377;gee2322c6bf_0_33"/>
          <p:cNvSpPr txBox="1"/>
          <p:nvPr/>
        </p:nvSpPr>
        <p:spPr>
          <a:xfrm>
            <a:off x="2664328" y="1102772"/>
            <a:ext cx="5088300" cy="1292631"/>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Frymëzojnë</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4993"/>
                </a:solidFill>
                <a:latin typeface="Open Sans"/>
                <a:ea typeface="Open Sans"/>
                <a:cs typeface="Open Sans"/>
                <a:sym typeface="Open Sans"/>
              </a:rPr>
              <a:t>BHA janë një mënyrë për të marrë ide të reja</a:t>
            </a:r>
            <a:endParaRPr b="0" i="0" sz="2400" u="none" cap="none" strike="noStrike">
              <a:solidFill>
                <a:srgbClr val="004993"/>
              </a:solidFill>
              <a:latin typeface="Open Sans"/>
              <a:ea typeface="Open Sans"/>
              <a:cs typeface="Open Sans"/>
              <a:sym typeface="Open Sans"/>
            </a:endParaRPr>
          </a:p>
        </p:txBody>
      </p:sp>
      <p:sp>
        <p:nvSpPr>
          <p:cNvPr id="378" name="Google Shape;378;gee2322c6bf_0_33"/>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79" name="Google Shape;379;gee2322c6bf_0_3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80" name="Google Shape;380;gee2322c6bf_0_33"/>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81" name="Google Shape;381;gee2322c6bf_0_33"/>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2" name="Google Shape;382;gee2322c6bf_0_33"/>
          <p:cNvSpPr txBox="1"/>
          <p:nvPr/>
        </p:nvSpPr>
        <p:spPr>
          <a:xfrm>
            <a:off x="0" y="1047150"/>
            <a:ext cx="2441050" cy="1317253"/>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Përfitimet e Edukimit të Hapur për </a:t>
            </a:r>
            <a:r>
              <a:rPr b="1" i="0" lang="en" sz="2300" u="none" cap="none" strike="noStrike">
                <a:solidFill>
                  <a:schemeClr val="accent4"/>
                </a:solidFill>
                <a:latin typeface="Open Sans"/>
                <a:ea typeface="Open Sans"/>
                <a:cs typeface="Open Sans"/>
                <a:sym typeface="Open Sans"/>
              </a:rPr>
              <a:t>mësimdhënësit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86" name="Shape 386"/>
        <p:cNvGrpSpPr/>
        <p:nvPr/>
      </p:nvGrpSpPr>
      <p:grpSpPr>
        <a:xfrm>
          <a:off x="0" y="0"/>
          <a:ext cx="0" cy="0"/>
          <a:chOff x="0" y="0"/>
          <a:chExt cx="0" cy="0"/>
        </a:xfrm>
      </p:grpSpPr>
      <p:sp>
        <p:nvSpPr>
          <p:cNvPr id="387" name="Google Shape;387;gedaf2065a5_1_122"/>
          <p:cNvSpPr txBox="1"/>
          <p:nvPr/>
        </p:nvSpPr>
        <p:spPr>
          <a:xfrm>
            <a:off x="2531700" y="719000"/>
            <a:ext cx="5088300" cy="240062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Nxitja e qasjeve aktive</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4993"/>
                </a:solidFill>
                <a:latin typeface="Open Sans"/>
                <a:ea typeface="Open Sans"/>
                <a:cs typeface="Open Sans"/>
                <a:sym typeface="Open Sans"/>
              </a:rPr>
              <a:t>Mësimdhënësit mund të hartojnë strategji të ndryshme praktike për të mbështetur përvojat e të mësuarit duke bërë bazuar në ripërzierjen/përshtatjen BHA.</a:t>
            </a:r>
            <a:endParaRPr b="0" i="0" sz="2400" u="none" cap="none" strike="noStrike">
              <a:solidFill>
                <a:srgbClr val="004993"/>
              </a:solidFill>
              <a:latin typeface="Open Sans"/>
              <a:ea typeface="Open Sans"/>
              <a:cs typeface="Open Sans"/>
              <a:sym typeface="Open Sans"/>
            </a:endParaRPr>
          </a:p>
        </p:txBody>
      </p:sp>
      <p:sp>
        <p:nvSpPr>
          <p:cNvPr id="388" name="Google Shape;388;gedaf2065a5_1_12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89" name="Google Shape;389;gedaf2065a5_1_12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90" name="Google Shape;390;gedaf2065a5_1_12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91" name="Google Shape;391;gedaf2065a5_1_12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92" name="Google Shape;392;gedaf2065a5_1_12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3" name="Google Shape;393;gedaf2065a5_1_122"/>
          <p:cNvSpPr txBox="1"/>
          <p:nvPr/>
        </p:nvSpPr>
        <p:spPr>
          <a:xfrm>
            <a:off x="0" y="1047150"/>
            <a:ext cx="2456953" cy="1317253"/>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Përfitimet e Edukimit të Hapur për </a:t>
            </a:r>
            <a:r>
              <a:rPr b="1" i="0" lang="en" sz="2300" u="none" cap="none" strike="noStrike">
                <a:solidFill>
                  <a:schemeClr val="accent4"/>
                </a:solidFill>
                <a:latin typeface="Open Sans"/>
                <a:ea typeface="Open Sans"/>
                <a:cs typeface="Open Sans"/>
                <a:sym typeface="Open Sans"/>
              </a:rPr>
              <a:t>mësimdhënësit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97" name="Shape 397"/>
        <p:cNvGrpSpPr/>
        <p:nvPr/>
      </p:nvGrpSpPr>
      <p:grpSpPr>
        <a:xfrm>
          <a:off x="0" y="0"/>
          <a:ext cx="0" cy="0"/>
          <a:chOff x="0" y="0"/>
          <a:chExt cx="0" cy="0"/>
        </a:xfrm>
      </p:grpSpPr>
      <p:sp>
        <p:nvSpPr>
          <p:cNvPr id="398" name="Google Shape;398;gedaf2065a5_1_192"/>
          <p:cNvSpPr txBox="1"/>
          <p:nvPr/>
        </p:nvSpPr>
        <p:spPr>
          <a:xfrm>
            <a:off x="2544025" y="298975"/>
            <a:ext cx="5088300" cy="2769959"/>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Nxitja e bashkëpunimit</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4993"/>
                </a:solidFill>
                <a:latin typeface="Open Sans"/>
                <a:ea typeface="Open Sans"/>
                <a:cs typeface="Open Sans"/>
                <a:sym typeface="Open Sans"/>
              </a:rPr>
              <a:t>Reagimet nga kolegët, bashkëpunimi i studentëve dhe përfshirja e ekspertëve lartëson dhe pasuron mësimdhënësit, falë procesit të zbatuar nga licencat e hapura.</a:t>
            </a:r>
            <a:endParaRPr b="0" i="0" sz="2400" u="none" cap="none" strike="noStrike">
              <a:solidFill>
                <a:srgbClr val="004993"/>
              </a:solidFill>
              <a:latin typeface="Open Sans"/>
              <a:ea typeface="Open Sans"/>
              <a:cs typeface="Open Sans"/>
              <a:sym typeface="Open Sans"/>
            </a:endParaRPr>
          </a:p>
        </p:txBody>
      </p:sp>
      <p:sp>
        <p:nvSpPr>
          <p:cNvPr id="399" name="Google Shape;399;gedaf2065a5_1_19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00" name="Google Shape;400;gedaf2065a5_1_19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01" name="Google Shape;401;gedaf2065a5_1_19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02" name="Google Shape;402;gedaf2065a5_1_19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03" name="Google Shape;403;gedaf2065a5_1_19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4" name="Google Shape;404;gedaf2065a5_1_192"/>
          <p:cNvSpPr txBox="1"/>
          <p:nvPr/>
        </p:nvSpPr>
        <p:spPr>
          <a:xfrm>
            <a:off x="0" y="1047150"/>
            <a:ext cx="2504661" cy="1317253"/>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Përfitimet e Edukimit të Hapur për </a:t>
            </a:r>
            <a:r>
              <a:rPr b="1" i="0" lang="en" sz="2300" u="none" cap="none" strike="noStrike">
                <a:solidFill>
                  <a:schemeClr val="accent4"/>
                </a:solidFill>
                <a:latin typeface="Open Sans"/>
                <a:ea typeface="Open Sans"/>
                <a:cs typeface="Open Sans"/>
                <a:sym typeface="Open Sans"/>
              </a:rPr>
              <a:t>mësimdhënësit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08" name="Shape 408"/>
        <p:cNvGrpSpPr/>
        <p:nvPr/>
      </p:nvGrpSpPr>
      <p:grpSpPr>
        <a:xfrm>
          <a:off x="0" y="0"/>
          <a:ext cx="0" cy="0"/>
          <a:chOff x="0" y="0"/>
          <a:chExt cx="0" cy="0"/>
        </a:xfrm>
      </p:grpSpPr>
      <p:sp>
        <p:nvSpPr>
          <p:cNvPr id="409" name="Google Shape;409;gedaf2065a5_1_14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10" name="Google Shape;410;gedaf2065a5_1_142"/>
          <p:cNvSpPr txBox="1"/>
          <p:nvPr/>
        </p:nvSpPr>
        <p:spPr>
          <a:xfrm>
            <a:off x="2609075" y="491475"/>
            <a:ext cx="5088300" cy="2769959"/>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Mbështetja e inovacionit</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4993"/>
                </a:solidFill>
                <a:latin typeface="Open Sans"/>
                <a:ea typeface="Open Sans"/>
                <a:cs typeface="Open Sans"/>
                <a:sym typeface="Open Sans"/>
              </a:rPr>
              <a:t>BHA ofron mundësi për të përmirësuar cilësinë mësimdhënies dhe materialeve mësimore, duke i lejuar të tjerët të ndërtojnë mbi to dhe të ofrojnë reagime konstruktive.</a:t>
            </a:r>
            <a:endParaRPr b="0" i="0" sz="2400" u="none" cap="none" strike="noStrike">
              <a:solidFill>
                <a:srgbClr val="004993"/>
              </a:solidFill>
              <a:latin typeface="Open Sans"/>
              <a:ea typeface="Open Sans"/>
              <a:cs typeface="Open Sans"/>
              <a:sym typeface="Open Sans"/>
            </a:endParaRPr>
          </a:p>
        </p:txBody>
      </p:sp>
      <p:sp>
        <p:nvSpPr>
          <p:cNvPr id="411" name="Google Shape;411;gedaf2065a5_1_14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12" name="Google Shape;412;gedaf2065a5_1_14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13" name="Google Shape;413;gedaf2065a5_1_14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14" name="Google Shape;414;gedaf2065a5_1_14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5" name="Google Shape;415;gedaf2065a5_1_142"/>
          <p:cNvSpPr txBox="1"/>
          <p:nvPr/>
        </p:nvSpPr>
        <p:spPr>
          <a:xfrm>
            <a:off x="0" y="1047150"/>
            <a:ext cx="2456953" cy="1317253"/>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Përfitimet e Edukimit të Hapur për </a:t>
            </a:r>
            <a:r>
              <a:rPr b="1" i="0" lang="en" sz="2300" u="none" cap="none" strike="noStrike">
                <a:solidFill>
                  <a:schemeClr val="accent4"/>
                </a:solidFill>
                <a:latin typeface="Open Sans"/>
                <a:ea typeface="Open Sans"/>
                <a:cs typeface="Open Sans"/>
                <a:sym typeface="Open Sans"/>
              </a:rPr>
              <a:t>mësimdhënësit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19" name="Shape 419"/>
        <p:cNvGrpSpPr/>
        <p:nvPr/>
      </p:nvGrpSpPr>
      <p:grpSpPr>
        <a:xfrm>
          <a:off x="0" y="0"/>
          <a:ext cx="0" cy="0"/>
          <a:chOff x="0" y="0"/>
          <a:chExt cx="0" cy="0"/>
        </a:xfrm>
      </p:grpSpPr>
      <p:sp>
        <p:nvSpPr>
          <p:cNvPr id="420" name="Google Shape;420;gedaf2065a5_1_152"/>
          <p:cNvSpPr txBox="1"/>
          <p:nvPr/>
        </p:nvSpPr>
        <p:spPr>
          <a:xfrm>
            <a:off x="2598425" y="767125"/>
            <a:ext cx="5088300" cy="166196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Sigurimi i trashëgimisë</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4993"/>
                </a:solidFill>
                <a:latin typeface="Open Sans"/>
                <a:ea typeface="Open Sans"/>
                <a:cs typeface="Open Sans"/>
                <a:sym typeface="Open Sans"/>
              </a:rPr>
              <a:t>Procesi i ripërdorimit aktiv nga BHA vazhdon edhe pas daljes në pension.</a:t>
            </a:r>
            <a:endParaRPr b="0" i="0" sz="2400" u="none" cap="none" strike="noStrike">
              <a:solidFill>
                <a:srgbClr val="004993"/>
              </a:solidFill>
              <a:latin typeface="Open Sans"/>
              <a:ea typeface="Open Sans"/>
              <a:cs typeface="Open Sans"/>
              <a:sym typeface="Open Sans"/>
            </a:endParaRPr>
          </a:p>
        </p:txBody>
      </p:sp>
      <p:sp>
        <p:nvSpPr>
          <p:cNvPr id="421" name="Google Shape;421;gedaf2065a5_1_15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22" name="Google Shape;422;gedaf2065a5_1_15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23" name="Google Shape;423;gedaf2065a5_1_15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24" name="Google Shape;424;gedaf2065a5_1_15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25" name="Google Shape;425;gedaf2065a5_1_15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6" name="Google Shape;426;gedaf2065a5_1_152"/>
          <p:cNvSpPr txBox="1"/>
          <p:nvPr/>
        </p:nvSpPr>
        <p:spPr>
          <a:xfrm>
            <a:off x="0" y="1047150"/>
            <a:ext cx="24570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Përfitimet e Edukimit të Hapur për </a:t>
            </a:r>
            <a:r>
              <a:rPr b="1" i="0" lang="en" sz="2300" u="none" cap="none" strike="noStrike">
                <a:solidFill>
                  <a:schemeClr val="accent4"/>
                </a:solidFill>
                <a:latin typeface="Open Sans"/>
                <a:ea typeface="Open Sans"/>
                <a:cs typeface="Open Sans"/>
                <a:sym typeface="Open Sans"/>
              </a:rPr>
              <a:t>mësimdhënësit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30" name="Shape 430"/>
        <p:cNvGrpSpPr/>
        <p:nvPr/>
      </p:nvGrpSpPr>
      <p:grpSpPr>
        <a:xfrm>
          <a:off x="0" y="0"/>
          <a:ext cx="0" cy="0"/>
          <a:chOff x="0" y="0"/>
          <a:chExt cx="0" cy="0"/>
        </a:xfrm>
      </p:grpSpPr>
      <p:sp>
        <p:nvSpPr>
          <p:cNvPr id="431" name="Google Shape;431;gedaf2065a5_1_16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32" name="Google Shape;432;gedaf2065a5_1_162"/>
          <p:cNvSpPr txBox="1"/>
          <p:nvPr/>
        </p:nvSpPr>
        <p:spPr>
          <a:xfrm>
            <a:off x="2504661" y="655525"/>
            <a:ext cx="5203339" cy="240062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Zgjerojnë zgjedhjet</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4993"/>
                </a:solidFill>
                <a:latin typeface="Open Sans"/>
                <a:ea typeface="Open Sans"/>
                <a:cs typeface="Open Sans"/>
                <a:sym typeface="Open Sans"/>
              </a:rPr>
              <a:t>Tekstet shkollore të BHA zgjerojnë burimet e mësimdhënësve dhe mund të garantojnë të njëjtin nivel të lartë të cilësisë si tekstet tradicionale.</a:t>
            </a:r>
            <a:endParaRPr b="0" i="0" sz="2400" u="none" cap="none" strike="noStrike">
              <a:solidFill>
                <a:srgbClr val="004993"/>
              </a:solidFill>
              <a:latin typeface="Open Sans"/>
              <a:ea typeface="Open Sans"/>
              <a:cs typeface="Open Sans"/>
              <a:sym typeface="Open Sans"/>
            </a:endParaRPr>
          </a:p>
        </p:txBody>
      </p:sp>
      <p:sp>
        <p:nvSpPr>
          <p:cNvPr id="433" name="Google Shape;433;gedaf2065a5_1_16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34" name="Google Shape;434;gedaf2065a5_1_16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35" name="Google Shape;435;gedaf2065a5_1_16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36" name="Google Shape;436;gedaf2065a5_1_16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7" name="Google Shape;437;gedaf2065a5_1_162"/>
          <p:cNvSpPr txBox="1"/>
          <p:nvPr/>
        </p:nvSpPr>
        <p:spPr>
          <a:xfrm>
            <a:off x="0" y="1047150"/>
            <a:ext cx="2488758" cy="1317253"/>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Përfitimet e Edukimit të Hapur për </a:t>
            </a:r>
            <a:r>
              <a:rPr b="1" i="0" lang="en" sz="2300" u="none" cap="none" strike="noStrike">
                <a:solidFill>
                  <a:schemeClr val="accent4"/>
                </a:solidFill>
                <a:latin typeface="Open Sans"/>
                <a:ea typeface="Open Sans"/>
                <a:cs typeface="Open Sans"/>
                <a:sym typeface="Open Sans"/>
              </a:rPr>
              <a:t>mësimdhënësit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41" name="Shape 441"/>
        <p:cNvGrpSpPr/>
        <p:nvPr/>
      </p:nvGrpSpPr>
      <p:grpSpPr>
        <a:xfrm>
          <a:off x="0" y="0"/>
          <a:ext cx="0" cy="0"/>
          <a:chOff x="0" y="0"/>
          <a:chExt cx="0" cy="0"/>
        </a:xfrm>
      </p:grpSpPr>
      <p:sp>
        <p:nvSpPr>
          <p:cNvPr id="442" name="Google Shape;442;gedaf2065a5_1_172"/>
          <p:cNvSpPr txBox="1"/>
          <p:nvPr/>
        </p:nvSpPr>
        <p:spPr>
          <a:xfrm>
            <a:off x="2535350" y="692750"/>
            <a:ext cx="5088300" cy="2031295"/>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Rritja e lirisë akademike</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4993"/>
                </a:solidFill>
                <a:latin typeface="Open Sans"/>
                <a:ea typeface="Open Sans"/>
                <a:cs typeface="Open Sans"/>
                <a:sym typeface="Open Sans"/>
              </a:rPr>
              <a:t>Licencat e hapura në BHA i lejojnë fakultetit të modifikojë dhe përditësojë rregullisht burimet mësimore për kurset e tyre.</a:t>
            </a:r>
            <a:endParaRPr b="0" i="0" sz="2400" u="none" cap="none" strike="noStrike">
              <a:solidFill>
                <a:srgbClr val="004993"/>
              </a:solidFill>
              <a:latin typeface="Open Sans"/>
              <a:ea typeface="Open Sans"/>
              <a:cs typeface="Open Sans"/>
              <a:sym typeface="Open Sans"/>
            </a:endParaRPr>
          </a:p>
        </p:txBody>
      </p:sp>
      <p:sp>
        <p:nvSpPr>
          <p:cNvPr id="443" name="Google Shape;443;gedaf2065a5_1_17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44" name="Google Shape;444;gedaf2065a5_1_17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45" name="Google Shape;445;gedaf2065a5_1_17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46" name="Google Shape;446;gedaf2065a5_1_17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47" name="Google Shape;447;gedaf2065a5_1_17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8" name="Google Shape;448;gedaf2065a5_1_172"/>
          <p:cNvSpPr txBox="1"/>
          <p:nvPr/>
        </p:nvSpPr>
        <p:spPr>
          <a:xfrm>
            <a:off x="0" y="1047150"/>
            <a:ext cx="2544417" cy="1317253"/>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Përfitimet e Edukimit të Hapur për </a:t>
            </a:r>
            <a:r>
              <a:rPr b="1" i="0" lang="en" sz="2300" u="none" cap="none" strike="noStrike">
                <a:solidFill>
                  <a:schemeClr val="accent4"/>
                </a:solidFill>
                <a:latin typeface="Open Sans"/>
                <a:ea typeface="Open Sans"/>
                <a:cs typeface="Open Sans"/>
                <a:sym typeface="Open Sans"/>
              </a:rPr>
              <a:t>mësimdhënësit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52" name="Shape 452"/>
        <p:cNvGrpSpPr/>
        <p:nvPr/>
      </p:nvGrpSpPr>
      <p:grpSpPr>
        <a:xfrm>
          <a:off x="0" y="0"/>
          <a:ext cx="0" cy="0"/>
          <a:chOff x="0" y="0"/>
          <a:chExt cx="0" cy="0"/>
        </a:xfrm>
      </p:grpSpPr>
      <p:sp>
        <p:nvSpPr>
          <p:cNvPr id="453" name="Google Shape;453;gedaf2065a5_1_182"/>
          <p:cNvSpPr txBox="1"/>
          <p:nvPr/>
        </p:nvSpPr>
        <p:spPr>
          <a:xfrm>
            <a:off x="2587775" y="181800"/>
            <a:ext cx="4885500" cy="3385512"/>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300" u="none" cap="none" strike="noStrike">
                <a:solidFill>
                  <a:srgbClr val="004993"/>
                </a:solidFill>
                <a:latin typeface="Open Sans"/>
                <a:ea typeface="Open Sans"/>
                <a:cs typeface="Open Sans"/>
                <a:sym typeface="Open Sans"/>
              </a:rPr>
              <a:t>Tregojnë inovacionin dhe kreativitetin</a:t>
            </a:r>
            <a:endParaRPr b="1"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rgbClr val="004993"/>
                </a:solidFill>
                <a:latin typeface="Open Sans"/>
                <a:ea typeface="Open Sans"/>
                <a:cs typeface="Open Sans"/>
                <a:sym typeface="Open Sans"/>
              </a:rPr>
              <a:t>Kreativiteti i fakultetit mund t'u bëjë përshtypje studentëve dhe sponsorëve të mundshëm. Kjo do të ndihmojë në rritjen e regjistrimit të studentëve për kurse të caktuara dhe në rritjen e vlerës së mësuesve individualë</a:t>
            </a:r>
            <a:r>
              <a:rPr b="0" i="0" lang="en" sz="2400" u="none" cap="none" strike="noStrike">
                <a:solidFill>
                  <a:srgbClr val="004993"/>
                </a:solidFill>
                <a:latin typeface="Open Sans"/>
                <a:ea typeface="Open Sans"/>
                <a:cs typeface="Open Sans"/>
                <a:sym typeface="Open Sans"/>
              </a:rPr>
              <a:t>.</a:t>
            </a:r>
            <a:endParaRPr b="0" i="0" sz="2300" u="none" cap="none" strike="noStrike">
              <a:solidFill>
                <a:srgbClr val="004993"/>
              </a:solidFill>
              <a:latin typeface="Arial"/>
              <a:ea typeface="Arial"/>
              <a:cs typeface="Arial"/>
              <a:sym typeface="Arial"/>
            </a:endParaRPr>
          </a:p>
        </p:txBody>
      </p:sp>
      <p:sp>
        <p:nvSpPr>
          <p:cNvPr id="454" name="Google Shape;454;gedaf2065a5_1_18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55" name="Google Shape;455;gedaf2065a5_1_18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56" name="Google Shape;456;gedaf2065a5_1_18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57" name="Google Shape;457;gedaf2065a5_1_18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58" name="Google Shape;458;gedaf2065a5_1_18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9" name="Google Shape;459;gedaf2065a5_1_182"/>
          <p:cNvSpPr txBox="1"/>
          <p:nvPr/>
        </p:nvSpPr>
        <p:spPr>
          <a:xfrm>
            <a:off x="0" y="1047150"/>
            <a:ext cx="2449002" cy="1317253"/>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Përfitimet e Edukimit të Hapur për </a:t>
            </a:r>
            <a:r>
              <a:rPr b="1" i="0" lang="en" sz="2300" u="none" cap="none" strike="noStrike">
                <a:solidFill>
                  <a:schemeClr val="accent4"/>
                </a:solidFill>
                <a:latin typeface="Open Sans"/>
                <a:ea typeface="Open Sans"/>
                <a:cs typeface="Open Sans"/>
                <a:sym typeface="Open Sans"/>
              </a:rPr>
              <a:t>mësimdhënësit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63" name="Shape 463"/>
        <p:cNvGrpSpPr/>
        <p:nvPr/>
      </p:nvGrpSpPr>
      <p:grpSpPr>
        <a:xfrm>
          <a:off x="0" y="0"/>
          <a:ext cx="0" cy="0"/>
          <a:chOff x="0" y="0"/>
          <a:chExt cx="0" cy="0"/>
        </a:xfrm>
      </p:grpSpPr>
      <p:sp>
        <p:nvSpPr>
          <p:cNvPr id="464" name="Google Shape;464;gee2322c6bf_0_4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65" name="Google Shape;465;gee2322c6bf_0_44"/>
          <p:cNvSpPr txBox="1"/>
          <p:nvPr/>
        </p:nvSpPr>
        <p:spPr>
          <a:xfrm>
            <a:off x="2529550" y="159214"/>
            <a:ext cx="5025224" cy="3262401"/>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200" u="none" cap="none" strike="noStrike">
                <a:solidFill>
                  <a:srgbClr val="004993"/>
                </a:solidFill>
                <a:latin typeface="Open Sans"/>
                <a:ea typeface="Open Sans"/>
                <a:cs typeface="Open Sans"/>
                <a:sym typeface="Open Sans"/>
              </a:rPr>
              <a:t>Promovimi i ekonomive të shkallës</a:t>
            </a:r>
            <a:endParaRPr b="1" i="0" sz="2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200"/>
              <a:buFont typeface="Arial"/>
              <a:buNone/>
            </a:pPr>
            <a:r>
              <a:rPr b="0" i="0" lang="en" sz="2200" u="none" cap="none" strike="noStrike">
                <a:solidFill>
                  <a:schemeClr val="lt1"/>
                </a:solidFill>
                <a:latin typeface="Open Sans"/>
                <a:ea typeface="Open Sans"/>
                <a:cs typeface="Open Sans"/>
                <a:sym typeface="Open Sans"/>
              </a:rPr>
              <a:t>BHA janë falas në internet, mund të printohen, mund të ruhen dhe përditësohen lehtësisht. Në vend të blerjes së teksteve shkollore, burimet mund të ridrejtohen drejt teknologjisë, duke permirësuar mësimdhënien ose reduktuar kostot</a:t>
            </a:r>
            <a:r>
              <a:rPr b="0" i="0" lang="en" sz="2400" u="none" cap="none" strike="noStrike">
                <a:solidFill>
                  <a:schemeClr val="lt1"/>
                </a:solidFill>
                <a:latin typeface="Open Sans"/>
                <a:ea typeface="Open Sans"/>
                <a:cs typeface="Open Sans"/>
                <a:sym typeface="Open Sans"/>
              </a:rPr>
              <a:t>.</a:t>
            </a:r>
            <a:endParaRPr b="0" i="0" sz="2300" u="none" cap="none" strike="noStrike">
              <a:solidFill>
                <a:schemeClr val="lt1"/>
              </a:solidFill>
              <a:latin typeface="Open Sans"/>
              <a:ea typeface="Open Sans"/>
              <a:cs typeface="Open Sans"/>
              <a:sym typeface="Open Sans"/>
            </a:endParaRPr>
          </a:p>
        </p:txBody>
      </p:sp>
      <p:sp>
        <p:nvSpPr>
          <p:cNvPr id="466" name="Google Shape;466;gee2322c6bf_0_44"/>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67" name="Google Shape;467;gee2322c6bf_0_4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68" name="Google Shape;468;gee2322c6bf_0_4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69" name="Google Shape;469;gee2322c6bf_0_44"/>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0" name="Google Shape;470;gee2322c6bf_0_44"/>
          <p:cNvSpPr txBox="1"/>
          <p:nvPr/>
        </p:nvSpPr>
        <p:spPr>
          <a:xfrm>
            <a:off x="168025" y="1047150"/>
            <a:ext cx="2157300" cy="1317253"/>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Përfitimet e Arsimit të Hapur për </a:t>
            </a:r>
            <a:r>
              <a:rPr b="1" i="0" lang="en" sz="2300" u="none" cap="none" strike="noStrike">
                <a:solidFill>
                  <a:srgbClr val="45BEDF"/>
                </a:solidFill>
                <a:latin typeface="Open Sans"/>
                <a:ea typeface="Open Sans"/>
                <a:cs typeface="Open Sans"/>
                <a:sym typeface="Open Sans"/>
              </a:rPr>
              <a:t>institucionet</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74" name="Shape 474"/>
        <p:cNvGrpSpPr/>
        <p:nvPr/>
      </p:nvGrpSpPr>
      <p:grpSpPr>
        <a:xfrm>
          <a:off x="0" y="0"/>
          <a:ext cx="0" cy="0"/>
          <a:chOff x="0" y="0"/>
          <a:chExt cx="0" cy="0"/>
        </a:xfrm>
      </p:grpSpPr>
      <p:sp>
        <p:nvSpPr>
          <p:cNvPr id="475" name="Google Shape;475;gee2322c6bf_0_5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76" name="Google Shape;476;gee2322c6bf_0_55"/>
          <p:cNvSpPr txBox="1"/>
          <p:nvPr/>
        </p:nvSpPr>
        <p:spPr>
          <a:xfrm>
            <a:off x="2591050" y="389662"/>
            <a:ext cx="4568400" cy="3139291"/>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Mbëshetja e zhvillimit të fakultetit</a:t>
            </a:r>
            <a:endParaRPr b="0"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chemeClr val="lt1"/>
                </a:solidFill>
                <a:latin typeface="Open Sans"/>
                <a:ea typeface="Open Sans"/>
                <a:cs typeface="Open Sans"/>
                <a:sym typeface="Open Sans"/>
              </a:rPr>
              <a:t>Qasja dhe përdorimi i zgjeruar i BHA dhe të mësuarit nga kolegët ndërmjet anëtarëve të fakultetit ndërinstitucional forcon cilësinë e materialeve arsimore.</a:t>
            </a:r>
            <a:endParaRPr b="0" i="0" sz="2300" u="none" cap="none" strike="noStrike">
              <a:solidFill>
                <a:schemeClr val="lt1"/>
              </a:solidFill>
              <a:latin typeface="Open Sans"/>
              <a:ea typeface="Open Sans"/>
              <a:cs typeface="Open Sans"/>
              <a:sym typeface="Open Sans"/>
            </a:endParaRPr>
          </a:p>
        </p:txBody>
      </p:sp>
      <p:sp>
        <p:nvSpPr>
          <p:cNvPr id="477" name="Google Shape;477;gee2322c6bf_0_55"/>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78" name="Google Shape;478;gee2322c6bf_0_5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79" name="Google Shape;479;gee2322c6bf_0_5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80" name="Google Shape;480;gee2322c6bf_0_55"/>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1" name="Google Shape;481;gee2322c6bf_0_55"/>
          <p:cNvSpPr txBox="1"/>
          <p:nvPr/>
        </p:nvSpPr>
        <p:spPr>
          <a:xfrm>
            <a:off x="168025" y="1047150"/>
            <a:ext cx="21573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Përfitimet e Arsimit të Hapur për </a:t>
            </a:r>
            <a:r>
              <a:rPr b="1" i="0" lang="en" sz="2300" u="none" cap="none" strike="noStrike">
                <a:solidFill>
                  <a:srgbClr val="45BEDF"/>
                </a:solidFill>
                <a:latin typeface="Open Sans"/>
                <a:ea typeface="Open Sans"/>
                <a:cs typeface="Open Sans"/>
                <a:sym typeface="Open Sans"/>
              </a:rPr>
              <a:t>institucionet</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88" name="Shape 88"/>
        <p:cNvGrpSpPr/>
        <p:nvPr/>
      </p:nvGrpSpPr>
      <p:grpSpPr>
        <a:xfrm>
          <a:off x="0" y="0"/>
          <a:ext cx="0" cy="0"/>
          <a:chOff x="0" y="0"/>
          <a:chExt cx="0" cy="0"/>
        </a:xfrm>
      </p:grpSpPr>
      <p:sp>
        <p:nvSpPr>
          <p:cNvPr id="89" name="Google Shape;89;gf89bd3b56d_3_13"/>
          <p:cNvSpPr txBox="1"/>
          <p:nvPr/>
        </p:nvSpPr>
        <p:spPr>
          <a:xfrm>
            <a:off x="3241942" y="939784"/>
            <a:ext cx="1823400" cy="1858363"/>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Çfarë janë BHA?</a:t>
            </a:r>
            <a:endParaRPr b="1" i="0" sz="3700" u="none" cap="none" strike="noStrike">
              <a:solidFill>
                <a:srgbClr val="004993"/>
              </a:solidFill>
              <a:latin typeface="Open Sans"/>
              <a:ea typeface="Open Sans"/>
              <a:cs typeface="Open Sans"/>
              <a:sym typeface="Open Sans"/>
            </a:endParaRPr>
          </a:p>
        </p:txBody>
      </p:sp>
      <p:sp>
        <p:nvSpPr>
          <p:cNvPr id="90" name="Google Shape;90;gf89bd3b56d_3_1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91" name="Google Shape;91;gf89bd3b56d_3_13"/>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cxnSp>
        <p:nvCxnSpPr>
          <p:cNvPr id="92" name="Google Shape;92;gf89bd3b56d_3_1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93" name="Google Shape;93;gf89bd3b56d_3_13"/>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94" name="Google Shape;94;gf89bd3b56d_3_13"/>
          <p:cNvSpPr txBox="1"/>
          <p:nvPr/>
        </p:nvSpPr>
        <p:spPr>
          <a:xfrm>
            <a:off x="771278" y="1231650"/>
            <a:ext cx="3531900" cy="1015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BHA</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200" u="none" cap="none" strike="noStrike">
                <a:solidFill>
                  <a:schemeClr val="lt1"/>
                </a:solidFill>
                <a:latin typeface="Open Sans"/>
                <a:ea typeface="Open Sans"/>
                <a:cs typeface="Open Sans"/>
                <a:sym typeface="Open Sans"/>
              </a:rPr>
              <a:t>THEMELORE</a:t>
            </a:r>
            <a:endParaRPr b="0" i="0" sz="2200" u="none" cap="none" strike="noStrike">
              <a:solidFill>
                <a:schemeClr val="lt1"/>
              </a:solidFill>
              <a:latin typeface="Open Sans"/>
              <a:ea typeface="Open Sans"/>
              <a:cs typeface="Open Sans"/>
              <a:sym typeface="Open Sans"/>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85" name="Shape 485"/>
        <p:cNvGrpSpPr/>
        <p:nvPr/>
      </p:nvGrpSpPr>
      <p:grpSpPr>
        <a:xfrm>
          <a:off x="0" y="0"/>
          <a:ext cx="0" cy="0"/>
          <a:chOff x="0" y="0"/>
          <a:chExt cx="0" cy="0"/>
        </a:xfrm>
      </p:grpSpPr>
      <p:sp>
        <p:nvSpPr>
          <p:cNvPr id="486" name="Google Shape;486;gee2322c6bf_0_6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87" name="Google Shape;487;gee2322c6bf_0_66"/>
          <p:cNvSpPr txBox="1"/>
          <p:nvPr/>
        </p:nvSpPr>
        <p:spPr>
          <a:xfrm>
            <a:off x="2605400" y="420450"/>
            <a:ext cx="5029500" cy="3140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Përfitoni sa më shumë nga investimet publike</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chemeClr val="lt1"/>
                </a:solidFill>
                <a:latin typeface="Open Sans"/>
                <a:ea typeface="Open Sans"/>
                <a:cs typeface="Open Sans"/>
                <a:sym typeface="Open Sans"/>
              </a:rPr>
              <a:t>Burimet nga financimi publik përdoren për të krijuar njohuri publike dhe ndahen në mënyrë transversale përmes institucioneve të shumta me kosto të reduktuara</a:t>
            </a:r>
            <a:endParaRPr b="0" i="0" sz="2300" u="none" cap="none" strike="noStrike">
              <a:solidFill>
                <a:schemeClr val="lt1"/>
              </a:solidFill>
              <a:latin typeface="Open Sans"/>
              <a:ea typeface="Open Sans"/>
              <a:cs typeface="Open Sans"/>
              <a:sym typeface="Open Sans"/>
            </a:endParaRPr>
          </a:p>
        </p:txBody>
      </p:sp>
      <p:sp>
        <p:nvSpPr>
          <p:cNvPr id="488" name="Google Shape;488;gee2322c6bf_0_66"/>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89" name="Google Shape;489;gee2322c6bf_0_6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90" name="Google Shape;490;gee2322c6bf_0_66"/>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91" name="Google Shape;491;gee2322c6bf_0_66"/>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2" name="Google Shape;492;gee2322c6bf_0_66"/>
          <p:cNvSpPr txBox="1"/>
          <p:nvPr/>
        </p:nvSpPr>
        <p:spPr>
          <a:xfrm>
            <a:off x="168025" y="1047150"/>
            <a:ext cx="21573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Përfitimet e Arsimit të Hapur për </a:t>
            </a:r>
            <a:r>
              <a:rPr b="1" i="0" lang="en" sz="2300" u="none" cap="none" strike="noStrike">
                <a:solidFill>
                  <a:srgbClr val="45BEDF"/>
                </a:solidFill>
                <a:latin typeface="Open Sans"/>
                <a:ea typeface="Open Sans"/>
                <a:cs typeface="Open Sans"/>
                <a:sym typeface="Open Sans"/>
              </a:rPr>
              <a:t>institucionet</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96" name="Shape 496"/>
        <p:cNvGrpSpPr/>
        <p:nvPr/>
      </p:nvGrpSpPr>
      <p:grpSpPr>
        <a:xfrm>
          <a:off x="0" y="0"/>
          <a:ext cx="0" cy="0"/>
          <a:chOff x="0" y="0"/>
          <a:chExt cx="0" cy="0"/>
        </a:xfrm>
      </p:grpSpPr>
      <p:sp>
        <p:nvSpPr>
          <p:cNvPr id="497" name="Google Shape;497;gee2322c6bf_0_7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98" name="Google Shape;498;gee2322c6bf_0_77"/>
          <p:cNvSpPr txBox="1"/>
          <p:nvPr/>
        </p:nvSpPr>
        <p:spPr>
          <a:xfrm>
            <a:off x="2512612" y="574600"/>
            <a:ext cx="4754880" cy="2031295"/>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Mbështetja e vetëpromovimit</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chemeClr val="lt1"/>
                </a:solidFill>
                <a:latin typeface="Open Sans"/>
                <a:ea typeface="Open Sans"/>
                <a:cs typeface="Open Sans"/>
                <a:sym typeface="Open Sans"/>
              </a:rPr>
              <a:t>Imazhi publik i institucionit mund të përfitojë kryesisht nga cilësia epërbashkët dhe e ripërdorur e BHA-së.</a:t>
            </a:r>
            <a:endParaRPr b="0" i="0" sz="2400" u="none" cap="none" strike="noStrike">
              <a:solidFill>
                <a:schemeClr val="lt1"/>
              </a:solidFill>
              <a:latin typeface="Arial"/>
              <a:ea typeface="Arial"/>
              <a:cs typeface="Arial"/>
              <a:sym typeface="Arial"/>
            </a:endParaRPr>
          </a:p>
        </p:txBody>
      </p:sp>
      <p:sp>
        <p:nvSpPr>
          <p:cNvPr id="499" name="Google Shape;499;gee2322c6bf_0_77"/>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00" name="Google Shape;500;gee2322c6bf_0_7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01" name="Google Shape;501;gee2322c6bf_0_7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02" name="Google Shape;502;gee2322c6bf_0_77"/>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3" name="Google Shape;503;gee2322c6bf_0_77"/>
          <p:cNvSpPr txBox="1"/>
          <p:nvPr/>
        </p:nvSpPr>
        <p:spPr>
          <a:xfrm>
            <a:off x="168025" y="1047150"/>
            <a:ext cx="21573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Përfitimet e Arsimit të Hapur për </a:t>
            </a:r>
            <a:r>
              <a:rPr b="1" i="0" lang="en" sz="2300" u="none" cap="none" strike="noStrike">
                <a:solidFill>
                  <a:srgbClr val="45BEDF"/>
                </a:solidFill>
                <a:latin typeface="Open Sans"/>
                <a:ea typeface="Open Sans"/>
                <a:cs typeface="Open Sans"/>
                <a:sym typeface="Open Sans"/>
              </a:rPr>
              <a:t>institucionet</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507" name="Shape 507"/>
        <p:cNvGrpSpPr/>
        <p:nvPr/>
      </p:nvGrpSpPr>
      <p:grpSpPr>
        <a:xfrm>
          <a:off x="0" y="0"/>
          <a:ext cx="0" cy="0"/>
          <a:chOff x="0" y="0"/>
          <a:chExt cx="0" cy="0"/>
        </a:xfrm>
      </p:grpSpPr>
      <p:sp>
        <p:nvSpPr>
          <p:cNvPr id="508" name="Google Shape;508;gee2322c6bf_0_8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09" name="Google Shape;509;gee2322c6bf_0_88"/>
          <p:cNvSpPr txBox="1"/>
          <p:nvPr/>
        </p:nvSpPr>
        <p:spPr>
          <a:xfrm>
            <a:off x="2611550" y="0"/>
            <a:ext cx="4568400" cy="35086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Mbështetja e bashkëpunimit ndërkombëtar</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chemeClr val="lt1"/>
                </a:solidFill>
                <a:latin typeface="Open Sans"/>
                <a:ea typeface="Open Sans"/>
                <a:cs typeface="Open Sans"/>
                <a:sym typeface="Open Sans"/>
              </a:rPr>
              <a:t>Puna me BHA rrit dukshmërinë e institucionit, përmirëson reputacionin në nivel internacional nëpërmjet  bashkëpunimit aktiv me institucione të tjera në nivel global.</a:t>
            </a:r>
            <a:endParaRPr b="0" i="0" sz="2400" u="none" cap="none" strike="noStrike">
              <a:solidFill>
                <a:schemeClr val="lt1"/>
              </a:solidFill>
              <a:latin typeface="Open Sans"/>
              <a:ea typeface="Open Sans"/>
              <a:cs typeface="Open Sans"/>
              <a:sym typeface="Open Sans"/>
            </a:endParaRPr>
          </a:p>
        </p:txBody>
      </p:sp>
      <p:sp>
        <p:nvSpPr>
          <p:cNvPr id="510" name="Google Shape;510;gee2322c6bf_0_88"/>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11" name="Google Shape;511;gee2322c6bf_0_8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12" name="Google Shape;512;gee2322c6bf_0_8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13" name="Google Shape;513;gee2322c6bf_0_88"/>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4" name="Google Shape;514;gee2322c6bf_0_88"/>
          <p:cNvSpPr txBox="1"/>
          <p:nvPr/>
        </p:nvSpPr>
        <p:spPr>
          <a:xfrm>
            <a:off x="168025" y="1047150"/>
            <a:ext cx="21573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Përfitimet e Arsimit të Hapur për </a:t>
            </a:r>
            <a:r>
              <a:rPr b="1" i="0" lang="en" sz="2300" u="none" cap="none" strike="noStrike">
                <a:solidFill>
                  <a:srgbClr val="45BEDF"/>
                </a:solidFill>
                <a:latin typeface="Open Sans"/>
                <a:ea typeface="Open Sans"/>
                <a:cs typeface="Open Sans"/>
                <a:sym typeface="Open Sans"/>
              </a:rPr>
              <a:t>institucionet</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518" name="Shape 518"/>
        <p:cNvGrpSpPr/>
        <p:nvPr/>
      </p:nvGrpSpPr>
      <p:grpSpPr>
        <a:xfrm>
          <a:off x="0" y="0"/>
          <a:ext cx="0" cy="0"/>
          <a:chOff x="0" y="0"/>
          <a:chExt cx="0" cy="0"/>
        </a:xfrm>
      </p:grpSpPr>
      <p:sp>
        <p:nvSpPr>
          <p:cNvPr id="519" name="Google Shape;519;gedaf2065a5_1_2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20" name="Google Shape;520;gedaf2065a5_1_22"/>
          <p:cNvSpPr txBox="1"/>
          <p:nvPr/>
        </p:nvSpPr>
        <p:spPr>
          <a:xfrm>
            <a:off x="2611550" y="191275"/>
            <a:ext cx="4914900" cy="3139291"/>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Lehtësimi i rekrutimit</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chemeClr val="lt1"/>
                </a:solidFill>
                <a:latin typeface="Open Sans"/>
                <a:ea typeface="Open Sans"/>
                <a:cs typeface="Open Sans"/>
                <a:sym typeface="Open Sans"/>
              </a:rPr>
              <a:t>Përdorimi i BHA rrit pjesëmarrjen në arsimin e lartë duke zgjeruar qasjen për nxënësit jotradicionalë të cilët bëjnë zgjedhje bazuar në cilësinë e materialeve arsimore që ofrohen.</a:t>
            </a:r>
            <a:endParaRPr b="0" i="0" sz="2400" u="none" cap="none" strike="noStrike">
              <a:solidFill>
                <a:schemeClr val="lt1"/>
              </a:solidFill>
              <a:latin typeface="Open Sans"/>
              <a:ea typeface="Open Sans"/>
              <a:cs typeface="Open Sans"/>
              <a:sym typeface="Open Sans"/>
            </a:endParaRPr>
          </a:p>
        </p:txBody>
      </p:sp>
      <p:sp>
        <p:nvSpPr>
          <p:cNvPr id="521" name="Google Shape;521;gedaf2065a5_1_2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22" name="Google Shape;522;gedaf2065a5_1_2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23" name="Google Shape;523;gedaf2065a5_1_2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24" name="Google Shape;524;gedaf2065a5_1_2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5" name="Google Shape;525;gedaf2065a5_1_22"/>
          <p:cNvSpPr txBox="1"/>
          <p:nvPr/>
        </p:nvSpPr>
        <p:spPr>
          <a:xfrm>
            <a:off x="168025" y="1047150"/>
            <a:ext cx="21573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Përfitimet e Arsimit të Hapur për </a:t>
            </a:r>
            <a:r>
              <a:rPr b="1" i="0" lang="en" sz="2300" u="none" cap="none" strike="noStrike">
                <a:solidFill>
                  <a:srgbClr val="45BEDF"/>
                </a:solidFill>
                <a:latin typeface="Open Sans"/>
                <a:ea typeface="Open Sans"/>
                <a:cs typeface="Open Sans"/>
                <a:sym typeface="Open Sans"/>
              </a:rPr>
              <a:t>institucionet</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529" name="Shape 529"/>
        <p:cNvGrpSpPr/>
        <p:nvPr/>
      </p:nvGrpSpPr>
      <p:grpSpPr>
        <a:xfrm>
          <a:off x="0" y="0"/>
          <a:ext cx="0" cy="0"/>
          <a:chOff x="0" y="0"/>
          <a:chExt cx="0" cy="0"/>
        </a:xfrm>
      </p:grpSpPr>
      <p:sp>
        <p:nvSpPr>
          <p:cNvPr id="530" name="Google Shape;530;gedaf2065a5_1_32"/>
          <p:cNvSpPr txBox="1"/>
          <p:nvPr/>
        </p:nvSpPr>
        <p:spPr>
          <a:xfrm>
            <a:off x="2673429" y="597451"/>
            <a:ext cx="4842300" cy="2308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2100"/>
              <a:buFont typeface="Arial"/>
              <a:buNone/>
            </a:pPr>
            <a:r>
              <a:rPr b="1" lang="en" sz="2300">
                <a:solidFill>
                  <a:srgbClr val="004993"/>
                </a:solidFill>
                <a:latin typeface="Open Sans"/>
                <a:ea typeface="Open Sans"/>
                <a:cs typeface="Open Sans"/>
                <a:sym typeface="Open Sans"/>
              </a:rPr>
              <a:t>Përmirësojmë mbajtjen e të diplomuarve</a:t>
            </a:r>
            <a:endParaRPr b="1" sz="23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300">
                <a:solidFill>
                  <a:schemeClr val="lt1"/>
                </a:solidFill>
                <a:latin typeface="Open Sans"/>
                <a:ea typeface="Open Sans"/>
                <a:cs typeface="Open Sans"/>
                <a:sym typeface="Open Sans"/>
              </a:rPr>
              <a:t>Ofrimi i cilësisë së BHA tek të diplomuarit e ndihmon institucionin që të mbajë lidhjen me ta aktive. </a:t>
            </a:r>
            <a:endParaRPr b="0" i="0" sz="2300" u="none" cap="none" strike="noStrike">
              <a:solidFill>
                <a:schemeClr val="lt1"/>
              </a:solidFill>
              <a:latin typeface="Open Sans"/>
              <a:ea typeface="Open Sans"/>
              <a:cs typeface="Open Sans"/>
              <a:sym typeface="Open Sans"/>
            </a:endParaRPr>
          </a:p>
        </p:txBody>
      </p:sp>
      <p:sp>
        <p:nvSpPr>
          <p:cNvPr id="531" name="Google Shape;531;gedaf2065a5_1_3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32" name="Google Shape;532;gedaf2065a5_1_3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33" name="Google Shape;533;gedaf2065a5_1_3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34" name="Google Shape;534;gedaf2065a5_1_3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35" name="Google Shape;535;gedaf2065a5_1_3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6" name="Google Shape;536;gedaf2065a5_1_32"/>
          <p:cNvSpPr txBox="1"/>
          <p:nvPr/>
        </p:nvSpPr>
        <p:spPr>
          <a:xfrm>
            <a:off x="168025" y="1047150"/>
            <a:ext cx="21573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Përfitimet e Arsimit të Hapur për </a:t>
            </a:r>
            <a:r>
              <a:rPr b="1" i="0" lang="en" sz="2300" u="none" cap="none" strike="noStrike">
                <a:solidFill>
                  <a:srgbClr val="45BEDF"/>
                </a:solidFill>
                <a:latin typeface="Open Sans"/>
                <a:ea typeface="Open Sans"/>
                <a:cs typeface="Open Sans"/>
                <a:sym typeface="Open Sans"/>
              </a:rPr>
              <a:t>institucionet</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40" name="Shape 540"/>
        <p:cNvGrpSpPr/>
        <p:nvPr/>
      </p:nvGrpSpPr>
      <p:grpSpPr>
        <a:xfrm>
          <a:off x="0" y="0"/>
          <a:ext cx="0" cy="0"/>
          <a:chOff x="0" y="0"/>
          <a:chExt cx="0" cy="0"/>
        </a:xfrm>
      </p:grpSpPr>
      <p:sp>
        <p:nvSpPr>
          <p:cNvPr id="541" name="Google Shape;541;gee2322c6bf_0_9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42" name="Google Shape;542;gee2322c6bf_0_99"/>
          <p:cNvSpPr txBox="1"/>
          <p:nvPr/>
        </p:nvSpPr>
        <p:spPr>
          <a:xfrm>
            <a:off x="2528515" y="635875"/>
            <a:ext cx="4913906" cy="240062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Zhbllokimi i informacionit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4993"/>
                </a:solidFill>
                <a:latin typeface="Open Sans"/>
                <a:ea typeface="Open Sans"/>
                <a:cs typeface="Open Sans"/>
                <a:sym typeface="Open Sans"/>
              </a:rPr>
              <a:t>Njohuritë mund të ndahen gjerësisht duke zhbllokuar burimet arsimore nëpërmjet licencave, për këdo që është i interesuar.</a:t>
            </a:r>
            <a:endParaRPr b="0" i="0" sz="2400" u="none" cap="none" strike="noStrike">
              <a:solidFill>
                <a:srgbClr val="004993"/>
              </a:solidFill>
              <a:latin typeface="Open Sans"/>
              <a:ea typeface="Open Sans"/>
              <a:cs typeface="Open Sans"/>
              <a:sym typeface="Open Sans"/>
            </a:endParaRPr>
          </a:p>
        </p:txBody>
      </p:sp>
      <p:sp>
        <p:nvSpPr>
          <p:cNvPr id="543" name="Google Shape;543;gee2322c6bf_0_99"/>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44" name="Google Shape;544;gee2322c6bf_0_9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45" name="Google Shape;545;gee2322c6bf_0_9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46" name="Google Shape;546;gee2322c6bf_0_99"/>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7" name="Google Shape;547;gee2322c6bf_0_99"/>
          <p:cNvSpPr txBox="1"/>
          <p:nvPr/>
        </p:nvSpPr>
        <p:spPr>
          <a:xfrm>
            <a:off x="185100" y="1060525"/>
            <a:ext cx="2252700" cy="1317253"/>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Përfitimet e Arsimit të Hapur për të gjithë</a:t>
            </a:r>
            <a:endParaRPr b="1" i="0" sz="2300" u="none" cap="none" strike="noStrike">
              <a:solidFill>
                <a:srgbClr val="FFFFFF"/>
              </a:solidFill>
              <a:latin typeface="Open Sans"/>
              <a:ea typeface="Open Sans"/>
              <a:cs typeface="Open Sans"/>
              <a:sym typeface="Open Sans"/>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51" name="Shape 551"/>
        <p:cNvGrpSpPr/>
        <p:nvPr/>
      </p:nvGrpSpPr>
      <p:grpSpPr>
        <a:xfrm>
          <a:off x="0" y="0"/>
          <a:ext cx="0" cy="0"/>
          <a:chOff x="0" y="0"/>
          <a:chExt cx="0" cy="0"/>
        </a:xfrm>
      </p:grpSpPr>
      <p:sp>
        <p:nvSpPr>
          <p:cNvPr id="552" name="Google Shape;552;gee2322c6bf_0_11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53" name="Google Shape;553;gee2322c6bf_0_110"/>
          <p:cNvSpPr txBox="1"/>
          <p:nvPr/>
        </p:nvSpPr>
        <p:spPr>
          <a:xfrm>
            <a:off x="2611550" y="679625"/>
            <a:ext cx="4568400" cy="240062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Transfrimi i njohurive </a:t>
            </a:r>
            <a:r>
              <a:rPr b="0" i="0" lang="en" sz="2400" u="none" cap="none" strike="noStrike">
                <a:solidFill>
                  <a:srgbClr val="004993"/>
                </a:solidFill>
                <a:latin typeface="Open Sans"/>
                <a:ea typeface="Open Sans"/>
                <a:cs typeface="Open Sans"/>
                <a:sym typeface="Open Sans"/>
              </a:rPr>
              <a:t>Burimet arsimore të krijuara me taksat publike janë të disponueshme për publikun, të ripërdorshme dhe të ndashme.</a:t>
            </a:r>
            <a:endParaRPr b="0" i="0" sz="2400" u="none" cap="none" strike="noStrike">
              <a:solidFill>
                <a:srgbClr val="004993"/>
              </a:solidFill>
              <a:latin typeface="Open Sans"/>
              <a:ea typeface="Open Sans"/>
              <a:cs typeface="Open Sans"/>
              <a:sym typeface="Open Sans"/>
            </a:endParaRPr>
          </a:p>
        </p:txBody>
      </p:sp>
      <p:sp>
        <p:nvSpPr>
          <p:cNvPr id="554" name="Google Shape;554;gee2322c6bf_0_11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55" name="Google Shape;555;gee2322c6bf_0_11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56" name="Google Shape;556;gee2322c6bf_0_11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57" name="Google Shape;557;gee2322c6bf_0_11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8" name="Google Shape;558;gee2322c6bf_0_110"/>
          <p:cNvSpPr txBox="1"/>
          <p:nvPr/>
        </p:nvSpPr>
        <p:spPr>
          <a:xfrm>
            <a:off x="185100" y="1060525"/>
            <a:ext cx="22527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Përfitimet e Arsimit të Hapur për të gjithë</a:t>
            </a:r>
            <a:endParaRPr b="1" i="0" sz="2300" u="none" cap="none" strike="noStrike">
              <a:solidFill>
                <a:srgbClr val="FFFFFF"/>
              </a:solidFill>
              <a:latin typeface="Open Sans"/>
              <a:ea typeface="Open Sans"/>
              <a:cs typeface="Open Sans"/>
              <a:sym typeface="Open Sans"/>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62" name="Shape 562"/>
        <p:cNvGrpSpPr/>
        <p:nvPr/>
      </p:nvGrpSpPr>
      <p:grpSpPr>
        <a:xfrm>
          <a:off x="0" y="0"/>
          <a:ext cx="0" cy="0"/>
          <a:chOff x="0" y="0"/>
          <a:chExt cx="0" cy="0"/>
        </a:xfrm>
      </p:grpSpPr>
      <p:sp>
        <p:nvSpPr>
          <p:cNvPr id="563" name="Google Shape;563;gee2322c6bf_0_12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64" name="Google Shape;564;gee2322c6bf_0_121"/>
          <p:cNvSpPr txBox="1"/>
          <p:nvPr/>
        </p:nvSpPr>
        <p:spPr>
          <a:xfrm>
            <a:off x="2623825" y="366600"/>
            <a:ext cx="4934100" cy="3139291"/>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Bëjeni mësimin gjatë gjithë jetës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4993"/>
                </a:solidFill>
                <a:latin typeface="Open Sans"/>
                <a:ea typeface="Open Sans"/>
                <a:cs typeface="Open Sans"/>
                <a:sym typeface="Open Sans"/>
              </a:rPr>
              <a:t>Të qenit i përditësuar dhe ofrimi i mësimit të vazhdueshëm është më i përballueshëm për të gjithë, duke kapërcyer hendekun midis mundësive të hapura formale, informale dhe joformale.</a:t>
            </a:r>
            <a:endParaRPr b="0" i="0" sz="2400" u="none" cap="none" strike="noStrike">
              <a:solidFill>
                <a:srgbClr val="004993"/>
              </a:solidFill>
              <a:latin typeface="Open Sans"/>
              <a:ea typeface="Open Sans"/>
              <a:cs typeface="Open Sans"/>
              <a:sym typeface="Open Sans"/>
            </a:endParaRPr>
          </a:p>
        </p:txBody>
      </p:sp>
      <p:sp>
        <p:nvSpPr>
          <p:cNvPr id="565" name="Google Shape;565;gee2322c6bf_0_12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66" name="Google Shape;566;gee2322c6bf_0_12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67" name="Google Shape;567;gee2322c6bf_0_12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68" name="Google Shape;568;gee2322c6bf_0_12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9" name="Google Shape;569;gee2322c6bf_0_121"/>
          <p:cNvSpPr txBox="1"/>
          <p:nvPr/>
        </p:nvSpPr>
        <p:spPr>
          <a:xfrm>
            <a:off x="185100" y="1060525"/>
            <a:ext cx="22527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Përfitimet e Arsimit të Hapur për të gjithë</a:t>
            </a:r>
            <a:endParaRPr b="1" i="0" sz="2300" u="none" cap="none" strike="noStrike">
              <a:solidFill>
                <a:srgbClr val="FFFFFF"/>
              </a:solidFill>
              <a:latin typeface="Open Sans"/>
              <a:ea typeface="Open Sans"/>
              <a:cs typeface="Open Sans"/>
              <a:sym typeface="Open Sans"/>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73" name="Shape 573"/>
        <p:cNvGrpSpPr/>
        <p:nvPr/>
      </p:nvGrpSpPr>
      <p:grpSpPr>
        <a:xfrm>
          <a:off x="0" y="0"/>
          <a:ext cx="0" cy="0"/>
          <a:chOff x="0" y="0"/>
          <a:chExt cx="0" cy="0"/>
        </a:xfrm>
      </p:grpSpPr>
      <p:sp>
        <p:nvSpPr>
          <p:cNvPr id="574" name="Google Shape;574;gee2322c6bf_0_13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75" name="Google Shape;575;gee2322c6bf_0_132"/>
          <p:cNvSpPr txBox="1"/>
          <p:nvPr/>
        </p:nvSpPr>
        <p:spPr>
          <a:xfrm>
            <a:off x="2611550" y="496075"/>
            <a:ext cx="4568400" cy="240062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Rritja e barazisë</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4993"/>
                </a:solidFill>
                <a:latin typeface="Open Sans"/>
                <a:ea typeface="Open Sans"/>
                <a:cs typeface="Open Sans"/>
                <a:sym typeface="Open Sans"/>
              </a:rPr>
              <a:t>Burimet online falas e bëjnë më të lehtë ofrimin e njohurive cilësore për të gjithë, pavarësisht nga statusi i tyre social dhe ekonomik.</a:t>
            </a:r>
            <a:endParaRPr b="0" i="0" sz="2400" u="none" cap="none" strike="noStrike">
              <a:solidFill>
                <a:srgbClr val="004993"/>
              </a:solidFill>
              <a:latin typeface="Open Sans"/>
              <a:ea typeface="Open Sans"/>
              <a:cs typeface="Open Sans"/>
              <a:sym typeface="Open Sans"/>
            </a:endParaRPr>
          </a:p>
        </p:txBody>
      </p:sp>
      <p:sp>
        <p:nvSpPr>
          <p:cNvPr id="576" name="Google Shape;576;gee2322c6bf_0_13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77" name="Google Shape;577;gee2322c6bf_0_13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78" name="Google Shape;578;gee2322c6bf_0_13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79" name="Google Shape;579;gee2322c6bf_0_13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0" name="Google Shape;580;gee2322c6bf_0_132"/>
          <p:cNvSpPr txBox="1"/>
          <p:nvPr/>
        </p:nvSpPr>
        <p:spPr>
          <a:xfrm>
            <a:off x="185100" y="1060525"/>
            <a:ext cx="22527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Përfitimet e Arsimit të Hapur për të gjithë</a:t>
            </a:r>
            <a:endParaRPr b="1" i="0" sz="2300" u="none" cap="none" strike="noStrike">
              <a:solidFill>
                <a:srgbClr val="FFFFFF"/>
              </a:solidFill>
              <a:latin typeface="Open Sans"/>
              <a:ea typeface="Open Sans"/>
              <a:cs typeface="Open Sans"/>
              <a:sym typeface="Open Sans"/>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84" name="Shape 584"/>
        <p:cNvGrpSpPr/>
        <p:nvPr/>
      </p:nvGrpSpPr>
      <p:grpSpPr>
        <a:xfrm>
          <a:off x="0" y="0"/>
          <a:ext cx="0" cy="0"/>
          <a:chOff x="0" y="0"/>
          <a:chExt cx="0" cy="0"/>
        </a:xfrm>
      </p:grpSpPr>
      <p:sp>
        <p:nvSpPr>
          <p:cNvPr id="585" name="Google Shape;585;gee2322c6bf_0_14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86" name="Google Shape;586;gee2322c6bf_0_143"/>
          <p:cNvSpPr txBox="1"/>
          <p:nvPr/>
        </p:nvSpPr>
        <p:spPr>
          <a:xfrm>
            <a:off x="2555891" y="141579"/>
            <a:ext cx="4568400" cy="3139291"/>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Promovojne diversitetitin dhe përfshirjen</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4993"/>
                </a:solidFill>
                <a:latin typeface="Open Sans"/>
                <a:ea typeface="Open Sans"/>
                <a:cs typeface="Open Sans"/>
                <a:sym typeface="Open Sans"/>
              </a:rPr>
              <a:t>Materialet e BHA, të ndara dhe të qasshme lehtësisht përmes internetit, janë një mjet i shkëlqyeshëm për të zbuluar dhe njohur me këndvështrime të ndryshme.</a:t>
            </a:r>
            <a:endParaRPr b="0" i="0" sz="2400" u="none" cap="none" strike="noStrike">
              <a:solidFill>
                <a:srgbClr val="004993"/>
              </a:solidFill>
              <a:latin typeface="Open Sans"/>
              <a:ea typeface="Open Sans"/>
              <a:cs typeface="Open Sans"/>
              <a:sym typeface="Open Sans"/>
            </a:endParaRPr>
          </a:p>
        </p:txBody>
      </p:sp>
      <p:sp>
        <p:nvSpPr>
          <p:cNvPr id="587" name="Google Shape;587;gee2322c6bf_0_143"/>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88" name="Google Shape;588;gee2322c6bf_0_14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89" name="Google Shape;589;gee2322c6bf_0_143"/>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90" name="Google Shape;590;gee2322c6bf_0_143"/>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1" name="Google Shape;591;gee2322c6bf_0_143"/>
          <p:cNvSpPr txBox="1"/>
          <p:nvPr/>
        </p:nvSpPr>
        <p:spPr>
          <a:xfrm>
            <a:off x="185100" y="1060525"/>
            <a:ext cx="22527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Përfitimet e Arsimit të Hapur për të gjithë</a:t>
            </a:r>
            <a:endParaRPr b="1" i="0" sz="2300" u="none" cap="none" strike="noStrike">
              <a:solidFill>
                <a:srgbClr val="FFFFFF"/>
              </a:solidFill>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98" name="Shape 98"/>
        <p:cNvGrpSpPr/>
        <p:nvPr/>
      </p:nvGrpSpPr>
      <p:grpSpPr>
        <a:xfrm>
          <a:off x="0" y="0"/>
          <a:ext cx="0" cy="0"/>
          <a:chOff x="0" y="0"/>
          <a:chExt cx="0" cy="0"/>
        </a:xfrm>
      </p:grpSpPr>
      <p:sp>
        <p:nvSpPr>
          <p:cNvPr id="99" name="Google Shape;99;p2"/>
          <p:cNvSpPr txBox="1"/>
          <p:nvPr/>
        </p:nvSpPr>
        <p:spPr>
          <a:xfrm>
            <a:off x="3247917" y="939784"/>
            <a:ext cx="3999000" cy="1858363"/>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Çfarë janë licencat e hapura?</a:t>
            </a:r>
            <a:endParaRPr b="1" i="0" sz="3700" u="none" cap="none" strike="noStrike">
              <a:solidFill>
                <a:srgbClr val="004993"/>
              </a:solidFill>
              <a:latin typeface="Open Sans"/>
              <a:ea typeface="Open Sans"/>
              <a:cs typeface="Open Sans"/>
              <a:sym typeface="Open Sans"/>
            </a:endParaRPr>
          </a:p>
        </p:txBody>
      </p:sp>
      <p:sp>
        <p:nvSpPr>
          <p:cNvPr id="100" name="Google Shape;100;p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01" name="Google Shape;101;p2"/>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cxnSp>
        <p:nvCxnSpPr>
          <p:cNvPr id="102" name="Google Shape;102;p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03" name="Google Shape;103;p2"/>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04" name="Google Shape;104;p2"/>
          <p:cNvSpPr txBox="1"/>
          <p:nvPr/>
        </p:nvSpPr>
        <p:spPr>
          <a:xfrm>
            <a:off x="771278" y="1231650"/>
            <a:ext cx="3531900" cy="1015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BHA</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200" u="none" cap="none" strike="noStrike">
                <a:solidFill>
                  <a:schemeClr val="lt1"/>
                </a:solidFill>
                <a:latin typeface="Open Sans"/>
                <a:ea typeface="Open Sans"/>
                <a:cs typeface="Open Sans"/>
                <a:sym typeface="Open Sans"/>
              </a:rPr>
              <a:t>THEMELORE</a:t>
            </a:r>
            <a:endParaRPr b="0" i="0" sz="2200" u="none" cap="none" strike="noStrike">
              <a:solidFill>
                <a:schemeClr val="lt1"/>
              </a:solidFill>
              <a:latin typeface="Open Sans"/>
              <a:ea typeface="Open Sans"/>
              <a:cs typeface="Open Sans"/>
              <a:sym typeface="Open Sans"/>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95" name="Shape 595"/>
        <p:cNvGrpSpPr/>
        <p:nvPr/>
      </p:nvGrpSpPr>
      <p:grpSpPr>
        <a:xfrm>
          <a:off x="0" y="0"/>
          <a:ext cx="0" cy="0"/>
          <a:chOff x="0" y="0"/>
          <a:chExt cx="0" cy="0"/>
        </a:xfrm>
      </p:grpSpPr>
      <p:sp>
        <p:nvSpPr>
          <p:cNvPr id="596" name="Google Shape;596;gee2322c6bf_0_15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97" name="Google Shape;597;gee2322c6bf_0_154"/>
          <p:cNvSpPr txBox="1"/>
          <p:nvPr/>
        </p:nvSpPr>
        <p:spPr>
          <a:xfrm>
            <a:off x="2611550" y="496075"/>
            <a:ext cx="4568400" cy="2769959"/>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Nxitja e shkencës qytetare</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4993"/>
                </a:solidFill>
                <a:latin typeface="Open Sans"/>
                <a:ea typeface="Open Sans"/>
                <a:cs typeface="Open Sans"/>
                <a:sym typeface="Open Sans"/>
              </a:rPr>
              <a:t>Njohuritë mund të krijohen nga të gjithë, dhe disponueshmëria e materialeve e bën më të lehtë për njerëzit që të vazhdojnë të fitojnë njohuri.</a:t>
            </a:r>
            <a:endParaRPr b="0" i="0" sz="2400" u="none" cap="none" strike="noStrike">
              <a:solidFill>
                <a:srgbClr val="004993"/>
              </a:solidFill>
              <a:latin typeface="Open Sans"/>
              <a:ea typeface="Open Sans"/>
              <a:cs typeface="Open Sans"/>
              <a:sym typeface="Open Sans"/>
            </a:endParaRPr>
          </a:p>
        </p:txBody>
      </p:sp>
      <p:sp>
        <p:nvSpPr>
          <p:cNvPr id="598" name="Google Shape;598;gee2322c6bf_0_154"/>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99" name="Google Shape;599;gee2322c6bf_0_15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600" name="Google Shape;600;gee2322c6bf_0_15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01" name="Google Shape;601;gee2322c6bf_0_154"/>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2" name="Google Shape;602;gee2322c6bf_0_154"/>
          <p:cNvSpPr txBox="1"/>
          <p:nvPr/>
        </p:nvSpPr>
        <p:spPr>
          <a:xfrm>
            <a:off x="185100" y="1060525"/>
            <a:ext cx="22527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Përfitimet e Arsimit të Hapur për të gjithë</a:t>
            </a:r>
            <a:endParaRPr b="1" i="0" sz="2300" u="none" cap="none" strike="noStrike">
              <a:solidFill>
                <a:srgbClr val="FFFFFF"/>
              </a:solidFill>
              <a:latin typeface="Open Sans"/>
              <a:ea typeface="Open Sans"/>
              <a:cs typeface="Open Sans"/>
              <a:sym typeface="Open Sans"/>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06" name="Shape 606"/>
        <p:cNvGrpSpPr/>
        <p:nvPr/>
      </p:nvGrpSpPr>
      <p:grpSpPr>
        <a:xfrm>
          <a:off x="0" y="0"/>
          <a:ext cx="0" cy="0"/>
          <a:chOff x="0" y="0"/>
          <a:chExt cx="0" cy="0"/>
        </a:xfrm>
      </p:grpSpPr>
      <p:sp>
        <p:nvSpPr>
          <p:cNvPr id="607" name="Google Shape;607;gedaf2065a5_1_1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08" name="Google Shape;608;gedaf2065a5_1_10"/>
          <p:cNvSpPr txBox="1"/>
          <p:nvPr/>
        </p:nvSpPr>
        <p:spPr>
          <a:xfrm>
            <a:off x="2594775" y="115225"/>
            <a:ext cx="4946700" cy="319469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Rritja e cilësisë</a:t>
            </a:r>
            <a:endParaRPr b="0" i="0" sz="24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4993"/>
                </a:solidFill>
                <a:latin typeface="Open Sans"/>
                <a:ea typeface="Open Sans"/>
                <a:cs typeface="Open Sans"/>
                <a:sym typeface="Open Sans"/>
              </a:rPr>
              <a:t>Çdokush mund të mbështesë përmirësimet cilësore të BHA, thjesht duke bërë pyetje për t'i sqaruar ato; pa qasje do të thotë pa pyetje, pa pyetje do të thotë pa dyshime, pa dyshim do të thotë pa përmirësim.</a:t>
            </a:r>
            <a:endParaRPr b="0" i="0" sz="2400" u="none" cap="none" strike="noStrike">
              <a:solidFill>
                <a:srgbClr val="004993"/>
              </a:solidFill>
              <a:latin typeface="Open Sans"/>
              <a:ea typeface="Open Sans"/>
              <a:cs typeface="Open Sans"/>
              <a:sym typeface="Open Sans"/>
            </a:endParaRPr>
          </a:p>
        </p:txBody>
      </p:sp>
      <p:sp>
        <p:nvSpPr>
          <p:cNvPr id="609" name="Google Shape;609;gedaf2065a5_1_1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10" name="Google Shape;610;gedaf2065a5_1_1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611" name="Google Shape;611;gedaf2065a5_1_1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12" name="Google Shape;612;gedaf2065a5_1_1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3" name="Google Shape;613;gedaf2065a5_1_10"/>
          <p:cNvSpPr txBox="1"/>
          <p:nvPr/>
        </p:nvSpPr>
        <p:spPr>
          <a:xfrm>
            <a:off x="185100" y="1060525"/>
            <a:ext cx="22527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Përfitimet e Arsimit të Hapur për të gjithë</a:t>
            </a:r>
            <a:endParaRPr b="1" i="0" sz="2300" u="none" cap="none" strike="noStrike">
              <a:solidFill>
                <a:srgbClr val="FFFFFF"/>
              </a:solidFill>
              <a:latin typeface="Open Sans"/>
              <a:ea typeface="Open Sans"/>
              <a:cs typeface="Open Sans"/>
              <a:sym typeface="Open Sans"/>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17" name="Shape 617"/>
        <p:cNvGrpSpPr/>
        <p:nvPr/>
      </p:nvGrpSpPr>
      <p:grpSpPr>
        <a:xfrm>
          <a:off x="0" y="0"/>
          <a:ext cx="0" cy="0"/>
          <a:chOff x="0" y="0"/>
          <a:chExt cx="0" cy="0"/>
        </a:xfrm>
      </p:grpSpPr>
      <p:sp>
        <p:nvSpPr>
          <p:cNvPr id="618" name="Google Shape;618;gedaf2065a5_1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619" name="Google Shape;619;gedaf2065a5_1_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20" name="Google Shape;620;gedaf2065a5_1_0"/>
          <p:cNvSpPr txBox="1"/>
          <p:nvPr/>
        </p:nvSpPr>
        <p:spPr>
          <a:xfrm>
            <a:off x="2726174" y="594130"/>
            <a:ext cx="4688100" cy="275457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Zgjerimi i kufijve</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4993"/>
                </a:solidFill>
                <a:latin typeface="Open Sans"/>
                <a:ea typeface="Open Sans"/>
                <a:cs typeface="Open Sans"/>
                <a:sym typeface="Open Sans"/>
              </a:rPr>
              <a:t>BHA është një mënyrë e mrekullueshme për të shkëmbyer njohuri përtej kufijve që mundësojnë përshtatje që funksionojnë në nivel lokal.</a:t>
            </a:r>
            <a:endParaRPr b="0" i="0" sz="2400" u="none" cap="none" strike="noStrike">
              <a:solidFill>
                <a:srgbClr val="004993"/>
              </a:solidFill>
              <a:latin typeface="Open Sans"/>
              <a:ea typeface="Open Sans"/>
              <a:cs typeface="Open Sans"/>
              <a:sym typeface="Open Sans"/>
            </a:endParaRPr>
          </a:p>
        </p:txBody>
      </p:sp>
      <p:sp>
        <p:nvSpPr>
          <p:cNvPr id="621" name="Google Shape;621;gedaf2065a5_1_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22" name="Google Shape;622;gedaf2065a5_1_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sp>
        <p:nvSpPr>
          <p:cNvPr id="623" name="Google Shape;623;gedaf2065a5_1_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4" name="Google Shape;624;gedaf2065a5_1_0"/>
          <p:cNvSpPr txBox="1"/>
          <p:nvPr/>
        </p:nvSpPr>
        <p:spPr>
          <a:xfrm>
            <a:off x="185100" y="1060525"/>
            <a:ext cx="22527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Përfitimet e Arsimit të Hapur për të gjithë</a:t>
            </a:r>
            <a:endParaRPr b="1" i="0" sz="2300" u="none" cap="none" strike="noStrike">
              <a:solidFill>
                <a:srgbClr val="FFFFFF"/>
              </a:solidFill>
              <a:latin typeface="Open Sans"/>
              <a:ea typeface="Open Sans"/>
              <a:cs typeface="Open Sans"/>
              <a:sym typeface="Open Sans"/>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28" name="Shape 628"/>
        <p:cNvGrpSpPr/>
        <p:nvPr/>
      </p:nvGrpSpPr>
      <p:grpSpPr>
        <a:xfrm>
          <a:off x="0" y="0"/>
          <a:ext cx="0" cy="0"/>
          <a:chOff x="0" y="0"/>
          <a:chExt cx="0" cy="0"/>
        </a:xfrm>
      </p:grpSpPr>
      <p:sp>
        <p:nvSpPr>
          <p:cNvPr id="629" name="Google Shape;629;g2248d3b4d4b_1_125"/>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30" name="Google Shape;630;g2248d3b4d4b_1_12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31" name="Google Shape;631;g2248d3b4d4b_1_125"/>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32" name="Google Shape;632;g2248d3b4d4b_1_125"/>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33" name="Google Shape;633;g2248d3b4d4b_1_12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34" name="Google Shape;634;g2248d3b4d4b_1_125"/>
          <p:cNvSpPr txBox="1"/>
          <p:nvPr/>
        </p:nvSpPr>
        <p:spPr>
          <a:xfrm>
            <a:off x="124375" y="1083825"/>
            <a:ext cx="24942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004993"/>
                </a:solidFill>
                <a:latin typeface="Open Sans"/>
                <a:ea typeface="Open Sans"/>
                <a:cs typeface="Open Sans"/>
                <a:sym typeface="Open Sans"/>
              </a:rPr>
              <a:t>Përfitimet e Arsimit të Hapur për</a:t>
            </a:r>
            <a:r>
              <a:rPr b="1" i="0" lang="en" sz="2300" u="none" cap="none" strike="noStrike">
                <a:solidFill>
                  <a:srgbClr val="004993"/>
                </a:solidFill>
                <a:latin typeface="Open Sans"/>
                <a:ea typeface="Open Sans"/>
                <a:cs typeface="Open Sans"/>
                <a:sym typeface="Open Sans"/>
              </a:rPr>
              <a:t> </a:t>
            </a:r>
            <a:r>
              <a:rPr b="1" lang="en" sz="2300">
                <a:solidFill>
                  <a:srgbClr val="FFDE59"/>
                </a:solidFill>
                <a:latin typeface="Open Sans"/>
                <a:ea typeface="Open Sans"/>
                <a:cs typeface="Open Sans"/>
                <a:sym typeface="Open Sans"/>
              </a:rPr>
              <a:t>bibliotekarët</a:t>
            </a:r>
            <a:endParaRPr b="1" i="0" sz="2300" u="none" cap="none" strike="noStrike">
              <a:solidFill>
                <a:srgbClr val="FFDE59"/>
              </a:solidFill>
              <a:latin typeface="Open Sans"/>
              <a:ea typeface="Open Sans"/>
              <a:cs typeface="Open Sans"/>
              <a:sym typeface="Open Sans"/>
            </a:endParaRPr>
          </a:p>
        </p:txBody>
      </p:sp>
      <p:sp>
        <p:nvSpPr>
          <p:cNvPr id="635" name="Google Shape;635;g2248d3b4d4b_1_125"/>
          <p:cNvSpPr txBox="1"/>
          <p:nvPr/>
        </p:nvSpPr>
        <p:spPr>
          <a:xfrm>
            <a:off x="2565325" y="185025"/>
            <a:ext cx="4970700" cy="3263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lang="en" sz="2000">
                <a:solidFill>
                  <a:srgbClr val="B9E9F6"/>
                </a:solidFill>
                <a:latin typeface="Open Sans"/>
                <a:ea typeface="Open Sans"/>
                <a:cs typeface="Open Sans"/>
                <a:sym typeface="Open Sans"/>
              </a:rPr>
              <a:t>Përkrahja e zhvillimit profesional </a:t>
            </a:r>
            <a:r>
              <a:rPr lang="en" sz="2000">
                <a:solidFill>
                  <a:srgbClr val="B9E9F6"/>
                </a:solidFill>
                <a:latin typeface="Open Sans"/>
                <a:ea typeface="Open Sans"/>
                <a:cs typeface="Open Sans"/>
                <a:sym typeface="Open Sans"/>
              </a:rPr>
              <a:t>Përfshirja në nivel bibliotekar, institucional, kombëtar ose ndërkombëtar në menaxhimin e BHA-ve dhe AH-ve mund të shërbejë si një mundësi për zhvillim profesional dhe avancim në karrierë përtej fushave "tradicionale" ose më të zakonshme të ekspertizës (p.sh., krijimi i koleksioneve, metadata, etj.).</a:t>
            </a:r>
            <a:endParaRPr b="0" i="0" sz="2000" u="none" cap="none" strike="noStrike">
              <a:solidFill>
                <a:srgbClr val="B9E9F6"/>
              </a:solidFill>
              <a:latin typeface="Arial"/>
              <a:ea typeface="Arial"/>
              <a:cs typeface="Arial"/>
              <a:sym typeface="Arial"/>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39" name="Shape 639"/>
        <p:cNvGrpSpPr/>
        <p:nvPr/>
      </p:nvGrpSpPr>
      <p:grpSpPr>
        <a:xfrm>
          <a:off x="0" y="0"/>
          <a:ext cx="0" cy="0"/>
          <a:chOff x="0" y="0"/>
          <a:chExt cx="0" cy="0"/>
        </a:xfrm>
      </p:grpSpPr>
      <p:sp>
        <p:nvSpPr>
          <p:cNvPr id="640" name="Google Shape;640;g2248d3b4d4b_1_135"/>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41" name="Google Shape;641;g2248d3b4d4b_1_13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42" name="Google Shape;642;g2248d3b4d4b_1_135"/>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43" name="Google Shape;643;g2248d3b4d4b_1_135"/>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44" name="Google Shape;644;g2248d3b4d4b_1_13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45" name="Google Shape;645;g2248d3b4d4b_1_135"/>
          <p:cNvSpPr txBox="1"/>
          <p:nvPr/>
        </p:nvSpPr>
        <p:spPr>
          <a:xfrm>
            <a:off x="124375" y="1083825"/>
            <a:ext cx="24942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004993"/>
                </a:solidFill>
                <a:latin typeface="Open Sans"/>
                <a:ea typeface="Open Sans"/>
                <a:cs typeface="Open Sans"/>
                <a:sym typeface="Open Sans"/>
              </a:rPr>
              <a:t>Përfitimet e Arsimit të Hapur për</a:t>
            </a:r>
            <a:r>
              <a:rPr b="1" i="0" lang="en" sz="2300" u="none" cap="none" strike="noStrike">
                <a:solidFill>
                  <a:srgbClr val="004993"/>
                </a:solidFill>
                <a:latin typeface="Open Sans"/>
                <a:ea typeface="Open Sans"/>
                <a:cs typeface="Open Sans"/>
                <a:sym typeface="Open Sans"/>
              </a:rPr>
              <a:t> </a:t>
            </a:r>
            <a:r>
              <a:rPr b="1" lang="en" sz="2300">
                <a:solidFill>
                  <a:srgbClr val="FFDE59"/>
                </a:solidFill>
                <a:latin typeface="Open Sans"/>
                <a:ea typeface="Open Sans"/>
                <a:cs typeface="Open Sans"/>
                <a:sym typeface="Open Sans"/>
              </a:rPr>
              <a:t>bibliotekarët</a:t>
            </a:r>
            <a:endParaRPr b="1" i="0" sz="2300" u="none" cap="none" strike="noStrike">
              <a:solidFill>
                <a:srgbClr val="FFDE59"/>
              </a:solidFill>
              <a:latin typeface="Open Sans"/>
              <a:ea typeface="Open Sans"/>
              <a:cs typeface="Open Sans"/>
              <a:sym typeface="Open Sans"/>
            </a:endParaRPr>
          </a:p>
        </p:txBody>
      </p:sp>
      <p:sp>
        <p:nvSpPr>
          <p:cNvPr id="646" name="Google Shape;646;g2248d3b4d4b_1_135"/>
          <p:cNvSpPr txBox="1"/>
          <p:nvPr/>
        </p:nvSpPr>
        <p:spPr>
          <a:xfrm>
            <a:off x="2618575" y="285075"/>
            <a:ext cx="4872000" cy="2775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1000"/>
              </a:spcBef>
              <a:spcAft>
                <a:spcPts val="0"/>
              </a:spcAft>
              <a:buClr>
                <a:srgbClr val="000000"/>
              </a:buClr>
              <a:buSzPts val="1100"/>
              <a:buFont typeface="Arial"/>
              <a:buNone/>
            </a:pPr>
            <a:r>
              <a:rPr b="1" lang="en" sz="2000">
                <a:solidFill>
                  <a:srgbClr val="B9E9F6"/>
                </a:solidFill>
                <a:latin typeface="Open Sans"/>
                <a:ea typeface="Open Sans"/>
                <a:cs typeface="Open Sans"/>
                <a:sym typeface="Open Sans"/>
              </a:rPr>
              <a:t>Njohja si partnerë të vlefshëm </a:t>
            </a:r>
            <a:endParaRPr b="1" sz="2000">
              <a:solidFill>
                <a:srgbClr val="B9E9F6"/>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100"/>
              <a:buFont typeface="Arial"/>
              <a:buNone/>
            </a:pPr>
            <a:r>
              <a:rPr lang="en" sz="2000">
                <a:solidFill>
                  <a:srgbClr val="B9E9F6"/>
                </a:solidFill>
                <a:latin typeface="Open Sans"/>
                <a:ea typeface="Open Sans"/>
                <a:cs typeface="Open Sans"/>
                <a:sym typeface="Open Sans"/>
              </a:rPr>
              <a:t>Falë ekspertizës së tyre në pedagogjinë e hapur dhe licencat e hapura, bibliotekarët njihen nga edukatorët dhe hulumtuesit si partnerë të besueshëm në gjetjen, përshtatjen dhe krijimin e burimeve të besueshme edukative.</a:t>
            </a:r>
            <a:endParaRPr b="0" i="0" sz="2000" u="none" cap="none" strike="noStrike">
              <a:solidFill>
                <a:srgbClr val="B9E9F6"/>
              </a:solidFill>
              <a:latin typeface="Arial"/>
              <a:ea typeface="Arial"/>
              <a:cs typeface="Arial"/>
              <a:sym typeface="Arial"/>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50" name="Shape 650"/>
        <p:cNvGrpSpPr/>
        <p:nvPr/>
      </p:nvGrpSpPr>
      <p:grpSpPr>
        <a:xfrm>
          <a:off x="0" y="0"/>
          <a:ext cx="0" cy="0"/>
          <a:chOff x="0" y="0"/>
          <a:chExt cx="0" cy="0"/>
        </a:xfrm>
      </p:grpSpPr>
      <p:sp>
        <p:nvSpPr>
          <p:cNvPr id="651" name="Google Shape;651;g2248d3b4d4b_1_145"/>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52" name="Google Shape;652;g2248d3b4d4b_1_14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53" name="Google Shape;653;g2248d3b4d4b_1_145"/>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54" name="Google Shape;654;g2248d3b4d4b_1_145"/>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55" name="Google Shape;655;g2248d3b4d4b_1_14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56" name="Google Shape;656;g2248d3b4d4b_1_145"/>
          <p:cNvSpPr txBox="1"/>
          <p:nvPr/>
        </p:nvSpPr>
        <p:spPr>
          <a:xfrm>
            <a:off x="124375" y="1083825"/>
            <a:ext cx="24942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004993"/>
                </a:solidFill>
                <a:latin typeface="Open Sans"/>
                <a:ea typeface="Open Sans"/>
                <a:cs typeface="Open Sans"/>
                <a:sym typeface="Open Sans"/>
              </a:rPr>
              <a:t>Përfitimet e Arsimit të Hapur për</a:t>
            </a:r>
            <a:r>
              <a:rPr b="1" i="0" lang="en" sz="2300" u="none" cap="none" strike="noStrike">
                <a:solidFill>
                  <a:srgbClr val="004993"/>
                </a:solidFill>
                <a:latin typeface="Open Sans"/>
                <a:ea typeface="Open Sans"/>
                <a:cs typeface="Open Sans"/>
                <a:sym typeface="Open Sans"/>
              </a:rPr>
              <a:t> </a:t>
            </a:r>
            <a:r>
              <a:rPr b="1" lang="en" sz="2300">
                <a:solidFill>
                  <a:srgbClr val="FFDE59"/>
                </a:solidFill>
                <a:latin typeface="Open Sans"/>
                <a:ea typeface="Open Sans"/>
                <a:cs typeface="Open Sans"/>
                <a:sym typeface="Open Sans"/>
              </a:rPr>
              <a:t>bibliotekarët</a:t>
            </a:r>
            <a:endParaRPr b="1" i="0" sz="2300" u="none" cap="none" strike="noStrike">
              <a:solidFill>
                <a:srgbClr val="FFDE59"/>
              </a:solidFill>
              <a:latin typeface="Open Sans"/>
              <a:ea typeface="Open Sans"/>
              <a:cs typeface="Open Sans"/>
              <a:sym typeface="Open Sans"/>
            </a:endParaRPr>
          </a:p>
        </p:txBody>
      </p:sp>
      <p:sp>
        <p:nvSpPr>
          <p:cNvPr id="657" name="Google Shape;657;g2248d3b4d4b_1_145"/>
          <p:cNvSpPr txBox="1"/>
          <p:nvPr/>
        </p:nvSpPr>
        <p:spPr>
          <a:xfrm>
            <a:off x="2618575" y="116050"/>
            <a:ext cx="5001300" cy="3263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lang="en" sz="2000">
                <a:solidFill>
                  <a:srgbClr val="B9E9F6"/>
                </a:solidFill>
                <a:latin typeface="Open Sans"/>
                <a:ea typeface="Open Sans"/>
                <a:cs typeface="Open Sans"/>
                <a:sym typeface="Open Sans"/>
              </a:rPr>
              <a:t>Zhvilloni sinergji me Shkencën e hapur</a:t>
            </a:r>
            <a:endParaRPr b="1" sz="20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lang="en" sz="2000">
                <a:solidFill>
                  <a:srgbClr val="B9E9F6"/>
                </a:solidFill>
                <a:latin typeface="Open Sans"/>
                <a:ea typeface="Open Sans"/>
                <a:cs typeface="Open Sans"/>
                <a:sym typeface="Open Sans"/>
              </a:rPr>
              <a:t>Shkenca e hapur dhe Edukimi i hapur shpesh janë të ndara dhe njohuritë mbahen nga profesionistë të ndryshëm. Bibliotekarët mund t’i lidhin këto dy fusha me një qasje më holistike ndaj informatës me qasje të hapur, duke nxitur një kulturë të hapur brenda institucionit/komunitetit akademik.</a:t>
            </a:r>
            <a:endParaRPr b="0" i="0" sz="2000" u="none" cap="none" strike="noStrike">
              <a:solidFill>
                <a:srgbClr val="B9E9F6"/>
              </a:solidFill>
              <a:latin typeface="Arial"/>
              <a:ea typeface="Arial"/>
              <a:cs typeface="Arial"/>
              <a:sym typeface="Arial"/>
            </a:endParaRP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61" name="Shape 661"/>
        <p:cNvGrpSpPr/>
        <p:nvPr/>
      </p:nvGrpSpPr>
      <p:grpSpPr>
        <a:xfrm>
          <a:off x="0" y="0"/>
          <a:ext cx="0" cy="0"/>
          <a:chOff x="0" y="0"/>
          <a:chExt cx="0" cy="0"/>
        </a:xfrm>
      </p:grpSpPr>
      <p:sp>
        <p:nvSpPr>
          <p:cNvPr id="662" name="Google Shape;662;g2248d3b4d4b_1_155"/>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63" name="Google Shape;663;g2248d3b4d4b_1_15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64" name="Google Shape;664;g2248d3b4d4b_1_155"/>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65" name="Google Shape;665;g2248d3b4d4b_1_155"/>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66" name="Google Shape;666;g2248d3b4d4b_1_15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67" name="Google Shape;667;g2248d3b4d4b_1_155"/>
          <p:cNvSpPr txBox="1"/>
          <p:nvPr/>
        </p:nvSpPr>
        <p:spPr>
          <a:xfrm>
            <a:off x="124375" y="1083825"/>
            <a:ext cx="24942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004993"/>
                </a:solidFill>
                <a:latin typeface="Open Sans"/>
                <a:ea typeface="Open Sans"/>
                <a:cs typeface="Open Sans"/>
                <a:sym typeface="Open Sans"/>
              </a:rPr>
              <a:t>Përfitimet e Arsimit të Hapur për</a:t>
            </a:r>
            <a:r>
              <a:rPr b="1" i="0" lang="en" sz="2300" u="none" cap="none" strike="noStrike">
                <a:solidFill>
                  <a:srgbClr val="004993"/>
                </a:solidFill>
                <a:latin typeface="Open Sans"/>
                <a:ea typeface="Open Sans"/>
                <a:cs typeface="Open Sans"/>
                <a:sym typeface="Open Sans"/>
              </a:rPr>
              <a:t> </a:t>
            </a:r>
            <a:r>
              <a:rPr b="1" lang="en" sz="2300">
                <a:solidFill>
                  <a:srgbClr val="FFDE59"/>
                </a:solidFill>
                <a:latin typeface="Open Sans"/>
                <a:ea typeface="Open Sans"/>
                <a:cs typeface="Open Sans"/>
                <a:sym typeface="Open Sans"/>
              </a:rPr>
              <a:t>bibliotekarët</a:t>
            </a:r>
            <a:endParaRPr b="1" i="0" sz="2300" u="none" cap="none" strike="noStrike">
              <a:solidFill>
                <a:srgbClr val="FFDE59"/>
              </a:solidFill>
              <a:latin typeface="Open Sans"/>
              <a:ea typeface="Open Sans"/>
              <a:cs typeface="Open Sans"/>
              <a:sym typeface="Open Sans"/>
            </a:endParaRPr>
          </a:p>
        </p:txBody>
      </p:sp>
      <p:sp>
        <p:nvSpPr>
          <p:cNvPr id="668" name="Google Shape;668;g2248d3b4d4b_1_155"/>
          <p:cNvSpPr txBox="1"/>
          <p:nvPr/>
        </p:nvSpPr>
        <p:spPr>
          <a:xfrm>
            <a:off x="2559800" y="39100"/>
            <a:ext cx="4987200" cy="3263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lang="en" sz="2000">
                <a:solidFill>
                  <a:srgbClr val="B9E9F6"/>
                </a:solidFill>
                <a:latin typeface="Open Sans"/>
                <a:ea typeface="Open Sans"/>
                <a:cs typeface="Open Sans"/>
                <a:sym typeface="Open Sans"/>
              </a:rPr>
              <a:t>Promovimi i bashkëpunimit dhe shkëmbimit të njohurive</a:t>
            </a:r>
            <a:r>
              <a:rPr lang="en" sz="2000">
                <a:solidFill>
                  <a:srgbClr val="B9E9F6"/>
                </a:solidFill>
                <a:latin typeface="Open Sans"/>
                <a:ea typeface="Open Sans"/>
                <a:cs typeface="Open Sans"/>
                <a:sym typeface="Open Sans"/>
              </a:rPr>
              <a:t> </a:t>
            </a:r>
            <a:endParaRPr sz="20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lang="en" sz="2000">
                <a:solidFill>
                  <a:srgbClr val="B9E9F6"/>
                </a:solidFill>
                <a:latin typeface="Open Sans"/>
                <a:ea typeface="Open Sans"/>
                <a:cs typeface="Open Sans"/>
                <a:sym typeface="Open Sans"/>
              </a:rPr>
              <a:t>Bibliotekarët luajnë një rol themelor në lehtësimin e bashkëpunimit duke menaxhuar burimet e hapura, duke organizuar trajnime dhe seminare mbi temat e Edukimit të hapur dhe duke nxitur praktikat e komuniteteve të Edukimit të hapur, gjë që gjithashtu zgjeron rrjetet e tyre profesionale.</a:t>
            </a:r>
            <a:endParaRPr b="0" i="0" sz="2000" u="none" cap="none" strike="noStrike">
              <a:solidFill>
                <a:srgbClr val="B9E9F6"/>
              </a:solidFill>
              <a:latin typeface="Arial"/>
              <a:ea typeface="Arial"/>
              <a:cs typeface="Arial"/>
              <a:sym typeface="Arial"/>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72" name="Shape 672"/>
        <p:cNvGrpSpPr/>
        <p:nvPr/>
      </p:nvGrpSpPr>
      <p:grpSpPr>
        <a:xfrm>
          <a:off x="0" y="0"/>
          <a:ext cx="0" cy="0"/>
          <a:chOff x="0" y="0"/>
          <a:chExt cx="0" cy="0"/>
        </a:xfrm>
      </p:grpSpPr>
      <p:sp>
        <p:nvSpPr>
          <p:cNvPr id="673" name="Google Shape;673;g2248d3b4d4b_1_165"/>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74" name="Google Shape;674;g2248d3b4d4b_1_16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75" name="Google Shape;675;g2248d3b4d4b_1_165"/>
          <p:cNvSpPr txBox="1"/>
          <p:nvPr/>
        </p:nvSpPr>
        <p:spPr>
          <a:xfrm>
            <a:off x="2657350" y="40725"/>
            <a:ext cx="4934100" cy="3536700"/>
          </a:xfrm>
          <a:prstGeom prst="rect">
            <a:avLst/>
          </a:prstGeom>
          <a:noFill/>
          <a:ln>
            <a:noFill/>
          </a:ln>
        </p:spPr>
        <p:txBody>
          <a:bodyPr anchorCtr="0" anchor="t" bIns="74375" lIns="74375" spcFirstLastPara="1" rIns="74375" wrap="square" tIns="74375">
            <a:spAutoFit/>
          </a:bodyPr>
          <a:lstStyle/>
          <a:p>
            <a:pPr indent="0" lvl="0" marL="0" rtl="0" algn="l">
              <a:spcBef>
                <a:spcPts val="0"/>
              </a:spcBef>
              <a:spcAft>
                <a:spcPts val="0"/>
              </a:spcAft>
              <a:buClr>
                <a:schemeClr val="dk1"/>
              </a:buClr>
              <a:buSzPts val="1100"/>
              <a:buFont typeface="Arial"/>
              <a:buNone/>
            </a:pPr>
            <a:r>
              <a:rPr b="1" lang="en" sz="2000">
                <a:solidFill>
                  <a:srgbClr val="B9E9F6"/>
                </a:solidFill>
                <a:latin typeface="Open Sans"/>
                <a:ea typeface="Open Sans"/>
                <a:cs typeface="Open Sans"/>
                <a:sym typeface="Open Sans"/>
              </a:rPr>
              <a:t>Ulja e kostove</a:t>
            </a:r>
            <a:endParaRPr sz="2000">
              <a:solidFill>
                <a:srgbClr val="B9E9F6"/>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lang="en" sz="2000">
                <a:solidFill>
                  <a:srgbClr val="B9E9F6"/>
                </a:solidFill>
                <a:latin typeface="Open Sans"/>
                <a:ea typeface="Open Sans"/>
                <a:cs typeface="Open Sans"/>
                <a:sym typeface="Open Sans"/>
              </a:rPr>
              <a:t>Kurseni buxhetet e bibliotekave nga blerja e licencave të shtrenjta dhe kufizuese për botimet komerciale, duke këshilluar gjithashtu mësimdhënësit dhe studentët për alternativa të BHA-ve në literaturën e klasës. Ky përfitim kontribuon në tranzicionin e nevojshëm drejt Qasjes së hapur për buxhetet e bibliotekave dhe universiteteve në afat të gjatë.</a:t>
            </a:r>
            <a:endParaRPr b="1" sz="2000">
              <a:solidFill>
                <a:srgbClr val="B9E9F6"/>
              </a:solidFill>
              <a:latin typeface="Open Sans"/>
              <a:ea typeface="Open Sans"/>
              <a:cs typeface="Open Sans"/>
              <a:sym typeface="Open Sans"/>
            </a:endParaRPr>
          </a:p>
        </p:txBody>
      </p:sp>
      <p:sp>
        <p:nvSpPr>
          <p:cNvPr id="676" name="Google Shape;676;g2248d3b4d4b_1_165"/>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77" name="Google Shape;677;g2248d3b4d4b_1_165"/>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78" name="Google Shape;678;g2248d3b4d4b_1_16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79" name="Google Shape;679;g2248d3b4d4b_1_165"/>
          <p:cNvSpPr txBox="1"/>
          <p:nvPr/>
        </p:nvSpPr>
        <p:spPr>
          <a:xfrm>
            <a:off x="124375" y="1083825"/>
            <a:ext cx="24942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004993"/>
                </a:solidFill>
                <a:latin typeface="Open Sans"/>
                <a:ea typeface="Open Sans"/>
                <a:cs typeface="Open Sans"/>
                <a:sym typeface="Open Sans"/>
              </a:rPr>
              <a:t>Përfitimet e Arsimit të Hapur për</a:t>
            </a:r>
            <a:r>
              <a:rPr b="1" i="0" lang="en" sz="2300" u="none" cap="none" strike="noStrike">
                <a:solidFill>
                  <a:srgbClr val="004993"/>
                </a:solidFill>
                <a:latin typeface="Open Sans"/>
                <a:ea typeface="Open Sans"/>
                <a:cs typeface="Open Sans"/>
                <a:sym typeface="Open Sans"/>
              </a:rPr>
              <a:t> </a:t>
            </a:r>
            <a:r>
              <a:rPr b="1" lang="en" sz="2300">
                <a:solidFill>
                  <a:srgbClr val="FFDE59"/>
                </a:solidFill>
                <a:latin typeface="Open Sans"/>
                <a:ea typeface="Open Sans"/>
                <a:cs typeface="Open Sans"/>
                <a:sym typeface="Open Sans"/>
              </a:rPr>
              <a:t>bibliotekarët</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83" name="Shape 683"/>
        <p:cNvGrpSpPr/>
        <p:nvPr/>
      </p:nvGrpSpPr>
      <p:grpSpPr>
        <a:xfrm>
          <a:off x="0" y="0"/>
          <a:ext cx="0" cy="0"/>
          <a:chOff x="0" y="0"/>
          <a:chExt cx="0" cy="0"/>
        </a:xfrm>
      </p:grpSpPr>
      <p:sp>
        <p:nvSpPr>
          <p:cNvPr id="684" name="Google Shape;684;g2248d3b4d4b_1_175"/>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85" name="Google Shape;685;g2248d3b4d4b_1_17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86" name="Google Shape;686;g2248d3b4d4b_1_175"/>
          <p:cNvSpPr txBox="1"/>
          <p:nvPr/>
        </p:nvSpPr>
        <p:spPr>
          <a:xfrm>
            <a:off x="2668454" y="363837"/>
            <a:ext cx="4645200" cy="2736300"/>
          </a:xfrm>
          <a:prstGeom prst="rect">
            <a:avLst/>
          </a:prstGeom>
          <a:noFill/>
          <a:ln>
            <a:noFill/>
          </a:ln>
        </p:spPr>
        <p:txBody>
          <a:bodyPr anchorCtr="0" anchor="t" bIns="74375" lIns="74375" spcFirstLastPara="1" rIns="74375" wrap="square" tIns="74375">
            <a:spAutoFit/>
          </a:bodyPr>
          <a:lstStyle/>
          <a:p>
            <a:pPr indent="0" lvl="0" marL="0" rtl="0" algn="l">
              <a:spcBef>
                <a:spcPts val="0"/>
              </a:spcBef>
              <a:spcAft>
                <a:spcPts val="0"/>
              </a:spcAft>
              <a:buClr>
                <a:schemeClr val="dk1"/>
              </a:buClr>
              <a:buSzPts val="1100"/>
              <a:buFont typeface="Arial"/>
              <a:buNone/>
            </a:pPr>
            <a:r>
              <a:rPr b="1" lang="en" sz="2100">
                <a:solidFill>
                  <a:srgbClr val="B9E9F6"/>
                </a:solidFill>
                <a:latin typeface="Open Sans"/>
                <a:ea typeface="Open Sans"/>
                <a:cs typeface="Open Sans"/>
                <a:sym typeface="Open Sans"/>
              </a:rPr>
              <a:t>Tërheqja e bibliotekarëve të rinj drejt profesionit</a:t>
            </a:r>
            <a:endParaRPr b="1" sz="2100">
              <a:solidFill>
                <a:srgbClr val="B9E9F6"/>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lang="en" sz="2100">
                <a:solidFill>
                  <a:srgbClr val="B9E9F6"/>
                </a:solidFill>
                <a:latin typeface="Open Sans"/>
                <a:ea typeface="Open Sans"/>
                <a:cs typeface="Open Sans"/>
                <a:sym typeface="Open Sans"/>
              </a:rPr>
              <a:t>Lidhja e fortë midis Edukimit të hapur dhe drejtësisë sociale e bën bibliotekarinë një zgjedhje tërheqëse për karrierë për profesionistët e rinj dhe brezat e rinj të bibliotekarëve. </a:t>
            </a:r>
            <a:endParaRPr b="0" i="0" sz="2100" u="none" cap="none" strike="noStrike">
              <a:solidFill>
                <a:srgbClr val="B9E9F6"/>
              </a:solidFill>
              <a:latin typeface="Arial"/>
              <a:ea typeface="Arial"/>
              <a:cs typeface="Arial"/>
              <a:sym typeface="Arial"/>
            </a:endParaRPr>
          </a:p>
        </p:txBody>
      </p:sp>
      <p:sp>
        <p:nvSpPr>
          <p:cNvPr id="687" name="Google Shape;687;g2248d3b4d4b_1_175"/>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88" name="Google Shape;688;g2248d3b4d4b_1_175"/>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89" name="Google Shape;689;g2248d3b4d4b_1_17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90" name="Google Shape;690;g2248d3b4d4b_1_175"/>
          <p:cNvSpPr txBox="1"/>
          <p:nvPr/>
        </p:nvSpPr>
        <p:spPr>
          <a:xfrm>
            <a:off x="124375" y="1083825"/>
            <a:ext cx="24942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004993"/>
                </a:solidFill>
                <a:latin typeface="Open Sans"/>
                <a:ea typeface="Open Sans"/>
                <a:cs typeface="Open Sans"/>
                <a:sym typeface="Open Sans"/>
              </a:rPr>
              <a:t>Përfitimet e Arsimit të Hapur për</a:t>
            </a:r>
            <a:r>
              <a:rPr b="1" i="0" lang="en" sz="2300" u="none" cap="none" strike="noStrike">
                <a:solidFill>
                  <a:srgbClr val="004993"/>
                </a:solidFill>
                <a:latin typeface="Open Sans"/>
                <a:ea typeface="Open Sans"/>
                <a:cs typeface="Open Sans"/>
                <a:sym typeface="Open Sans"/>
              </a:rPr>
              <a:t> </a:t>
            </a:r>
            <a:r>
              <a:rPr b="1" lang="en" sz="2300">
                <a:solidFill>
                  <a:srgbClr val="FFDE59"/>
                </a:solidFill>
                <a:latin typeface="Open Sans"/>
                <a:ea typeface="Open Sans"/>
                <a:cs typeface="Open Sans"/>
                <a:sym typeface="Open Sans"/>
              </a:rPr>
              <a:t>bibliotekarët</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94" name="Shape 694"/>
        <p:cNvGrpSpPr/>
        <p:nvPr/>
      </p:nvGrpSpPr>
      <p:grpSpPr>
        <a:xfrm>
          <a:off x="0" y="0"/>
          <a:ext cx="0" cy="0"/>
          <a:chOff x="0" y="0"/>
          <a:chExt cx="0" cy="0"/>
        </a:xfrm>
      </p:grpSpPr>
      <p:sp>
        <p:nvSpPr>
          <p:cNvPr id="695" name="Google Shape;695;g2248d3b4d4b_1_185"/>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96" name="Google Shape;696;g2248d3b4d4b_1_18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97" name="Google Shape;697;g2248d3b4d4b_1_185"/>
          <p:cNvSpPr txBox="1"/>
          <p:nvPr/>
        </p:nvSpPr>
        <p:spPr>
          <a:xfrm>
            <a:off x="2618575" y="56350"/>
            <a:ext cx="4904400" cy="3510900"/>
          </a:xfrm>
          <a:prstGeom prst="rect">
            <a:avLst/>
          </a:prstGeom>
          <a:noFill/>
          <a:ln>
            <a:noFill/>
          </a:ln>
        </p:spPr>
        <p:txBody>
          <a:bodyPr anchorCtr="0" anchor="t" bIns="74375" lIns="74375" spcFirstLastPara="1" rIns="74375" wrap="square" tIns="74375">
            <a:spAutoFit/>
          </a:bodyPr>
          <a:lstStyle/>
          <a:p>
            <a:pPr indent="0" lvl="0" marL="0" rtl="0" algn="l">
              <a:spcBef>
                <a:spcPts val="1000"/>
              </a:spcBef>
              <a:spcAft>
                <a:spcPts val="0"/>
              </a:spcAft>
              <a:buClr>
                <a:schemeClr val="dk1"/>
              </a:buClr>
              <a:buSzPts val="1100"/>
              <a:buFont typeface="Arial"/>
              <a:buNone/>
            </a:pPr>
            <a:r>
              <a:rPr b="1" lang="en" sz="2100">
                <a:solidFill>
                  <a:srgbClr val="B9E9F6"/>
                </a:solidFill>
                <a:latin typeface="Open Sans"/>
                <a:ea typeface="Open Sans"/>
                <a:cs typeface="Open Sans"/>
                <a:sym typeface="Open Sans"/>
              </a:rPr>
              <a:t>Zgjerimi i njohjes</a:t>
            </a:r>
            <a:endParaRPr b="1" sz="2100">
              <a:solidFill>
                <a:srgbClr val="B9E9F6"/>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lang="en" sz="2100">
                <a:solidFill>
                  <a:srgbClr val="B9E9F6"/>
                </a:solidFill>
                <a:latin typeface="Open Sans"/>
                <a:ea typeface="Open Sans"/>
                <a:cs typeface="Open Sans"/>
                <a:sym typeface="Open Sans"/>
              </a:rPr>
              <a:t>Zhvilluesit dhe mbështetësit e BHA-ve po fitojnë një reputacion në mbarë botën për veprat e tyre që promovojnë hapjen dhe vlerat e tjera universale. Roli tashmë i vlerësuar i bibliotekarëve/specialistëve të informacionit si meaxhues të materialeve edukative bëhet edhe më i spikatur me Edukimin e hapur.</a:t>
            </a:r>
            <a:endParaRPr b="1" sz="2100">
              <a:solidFill>
                <a:srgbClr val="B9E9F6"/>
              </a:solidFill>
              <a:latin typeface="Open Sans"/>
              <a:ea typeface="Open Sans"/>
              <a:cs typeface="Open Sans"/>
              <a:sym typeface="Open Sans"/>
            </a:endParaRPr>
          </a:p>
        </p:txBody>
      </p:sp>
      <p:sp>
        <p:nvSpPr>
          <p:cNvPr id="698" name="Google Shape;698;g2248d3b4d4b_1_185"/>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99" name="Google Shape;699;g2248d3b4d4b_1_185"/>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00" name="Google Shape;700;g2248d3b4d4b_1_18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701" name="Google Shape;701;g2248d3b4d4b_1_185"/>
          <p:cNvSpPr txBox="1"/>
          <p:nvPr/>
        </p:nvSpPr>
        <p:spPr>
          <a:xfrm>
            <a:off x="124375" y="1083825"/>
            <a:ext cx="24942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004993"/>
                </a:solidFill>
                <a:latin typeface="Open Sans"/>
                <a:ea typeface="Open Sans"/>
                <a:cs typeface="Open Sans"/>
                <a:sym typeface="Open Sans"/>
              </a:rPr>
              <a:t>Përfitimet e Arsimit të Hapur për</a:t>
            </a:r>
            <a:r>
              <a:rPr b="1" i="0" lang="en" sz="2300" u="none" cap="none" strike="noStrike">
                <a:solidFill>
                  <a:srgbClr val="004993"/>
                </a:solidFill>
                <a:latin typeface="Open Sans"/>
                <a:ea typeface="Open Sans"/>
                <a:cs typeface="Open Sans"/>
                <a:sym typeface="Open Sans"/>
              </a:rPr>
              <a:t> </a:t>
            </a:r>
            <a:r>
              <a:rPr b="1" lang="en" sz="2300">
                <a:solidFill>
                  <a:srgbClr val="FFDE59"/>
                </a:solidFill>
                <a:latin typeface="Open Sans"/>
                <a:ea typeface="Open Sans"/>
                <a:cs typeface="Open Sans"/>
                <a:sym typeface="Open Sans"/>
              </a:rPr>
              <a:t>bibliotekarët</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08" name="Shape 108"/>
        <p:cNvGrpSpPr/>
        <p:nvPr/>
      </p:nvGrpSpPr>
      <p:grpSpPr>
        <a:xfrm>
          <a:off x="0" y="0"/>
          <a:ext cx="0" cy="0"/>
          <a:chOff x="0" y="0"/>
          <a:chExt cx="0" cy="0"/>
        </a:xfrm>
      </p:grpSpPr>
      <p:sp>
        <p:nvSpPr>
          <p:cNvPr id="109" name="Google Shape;109;p3"/>
          <p:cNvSpPr txBox="1"/>
          <p:nvPr/>
        </p:nvSpPr>
        <p:spPr>
          <a:xfrm>
            <a:off x="3247924" y="939775"/>
            <a:ext cx="3489600" cy="1858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Çfarë mund të bësh me BHA?</a:t>
            </a:r>
            <a:endParaRPr b="1" i="0" sz="3700" u="none" cap="none" strike="noStrike">
              <a:solidFill>
                <a:srgbClr val="004993"/>
              </a:solidFill>
              <a:latin typeface="Open Sans"/>
              <a:ea typeface="Open Sans"/>
              <a:cs typeface="Open Sans"/>
              <a:sym typeface="Open Sans"/>
            </a:endParaRPr>
          </a:p>
        </p:txBody>
      </p:sp>
      <p:sp>
        <p:nvSpPr>
          <p:cNvPr id="110" name="Google Shape;110;p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11" name="Google Shape;111;p3"/>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cxnSp>
        <p:nvCxnSpPr>
          <p:cNvPr id="112" name="Google Shape;112;p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13" name="Google Shape;113;p3"/>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14" name="Google Shape;114;p3"/>
          <p:cNvSpPr txBox="1"/>
          <p:nvPr/>
        </p:nvSpPr>
        <p:spPr>
          <a:xfrm>
            <a:off x="771278" y="1231650"/>
            <a:ext cx="3531900" cy="1015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BHA</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200" u="none" cap="none" strike="noStrike">
                <a:solidFill>
                  <a:schemeClr val="lt1"/>
                </a:solidFill>
                <a:latin typeface="Open Sans"/>
                <a:ea typeface="Open Sans"/>
                <a:cs typeface="Open Sans"/>
                <a:sym typeface="Open Sans"/>
              </a:rPr>
              <a:t>THEMELORE</a:t>
            </a:r>
            <a:endParaRPr b="0" i="0" sz="2200" u="none" cap="none" strike="noStrike">
              <a:solidFill>
                <a:schemeClr val="lt1"/>
              </a:solidFill>
              <a:latin typeface="Open Sans"/>
              <a:ea typeface="Open Sans"/>
              <a:cs typeface="Open Sans"/>
              <a:sym typeface="Open Sans"/>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05" name="Shape 705"/>
        <p:cNvGrpSpPr/>
        <p:nvPr/>
      </p:nvGrpSpPr>
      <p:grpSpPr>
        <a:xfrm>
          <a:off x="0" y="0"/>
          <a:ext cx="0" cy="0"/>
          <a:chOff x="0" y="0"/>
          <a:chExt cx="0" cy="0"/>
        </a:xfrm>
      </p:grpSpPr>
      <p:sp>
        <p:nvSpPr>
          <p:cNvPr id="706" name="Google Shape;706;g2248d3b4d4b_1_195"/>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07" name="Google Shape;707;g2248d3b4d4b_1_19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08" name="Google Shape;708;g2248d3b4d4b_1_195"/>
          <p:cNvSpPr txBox="1"/>
          <p:nvPr/>
        </p:nvSpPr>
        <p:spPr>
          <a:xfrm>
            <a:off x="2618579" y="1010337"/>
            <a:ext cx="4645200" cy="1443300"/>
          </a:xfrm>
          <a:prstGeom prst="rect">
            <a:avLst/>
          </a:prstGeom>
          <a:noFill/>
          <a:ln>
            <a:noFill/>
          </a:ln>
        </p:spPr>
        <p:txBody>
          <a:bodyPr anchorCtr="0" anchor="t" bIns="74375" lIns="74375" spcFirstLastPara="1" rIns="74375" wrap="square" tIns="74375">
            <a:spAutoFit/>
          </a:bodyPr>
          <a:lstStyle/>
          <a:p>
            <a:pPr indent="0" lvl="0" marL="0" rtl="0" algn="l">
              <a:spcBef>
                <a:spcPts val="1000"/>
              </a:spcBef>
              <a:spcAft>
                <a:spcPts val="0"/>
              </a:spcAft>
              <a:buClr>
                <a:schemeClr val="dk1"/>
              </a:buClr>
              <a:buSzPts val="1100"/>
              <a:buFont typeface="Arial"/>
              <a:buNone/>
            </a:pPr>
            <a:r>
              <a:rPr b="1" lang="en" sz="2100">
                <a:solidFill>
                  <a:srgbClr val="B9E9F6"/>
                </a:solidFill>
                <a:latin typeface="Open Sans"/>
                <a:ea typeface="Open Sans"/>
                <a:cs typeface="Open Sans"/>
                <a:sym typeface="Open Sans"/>
              </a:rPr>
              <a:t>Rritja e ndikimit dhe shtrirjes </a:t>
            </a:r>
            <a:r>
              <a:rPr lang="en" sz="2100">
                <a:solidFill>
                  <a:srgbClr val="B9E9F6"/>
                </a:solidFill>
                <a:latin typeface="Open Sans"/>
                <a:ea typeface="Open Sans"/>
                <a:cs typeface="Open Sans"/>
                <a:sym typeface="Open Sans"/>
              </a:rPr>
              <a:t>Ndihmoni në zgjerimin e shtrirjes dhe ndikimit të bibliotekarëve përtej institucionit të tyre.</a:t>
            </a:r>
            <a:endParaRPr b="0" i="0" sz="2100" u="none" cap="none" strike="noStrike">
              <a:solidFill>
                <a:srgbClr val="B9E9F6"/>
              </a:solidFill>
              <a:latin typeface="Arial"/>
              <a:ea typeface="Arial"/>
              <a:cs typeface="Arial"/>
              <a:sym typeface="Arial"/>
            </a:endParaRPr>
          </a:p>
        </p:txBody>
      </p:sp>
      <p:sp>
        <p:nvSpPr>
          <p:cNvPr id="709" name="Google Shape;709;g2248d3b4d4b_1_195"/>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710" name="Google Shape;710;g2248d3b4d4b_1_195"/>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11" name="Google Shape;711;g2248d3b4d4b_1_19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712" name="Google Shape;712;g2248d3b4d4b_1_195"/>
          <p:cNvSpPr txBox="1"/>
          <p:nvPr/>
        </p:nvSpPr>
        <p:spPr>
          <a:xfrm>
            <a:off x="124375" y="1088800"/>
            <a:ext cx="24942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004993"/>
                </a:solidFill>
                <a:latin typeface="Open Sans"/>
                <a:ea typeface="Open Sans"/>
                <a:cs typeface="Open Sans"/>
                <a:sym typeface="Open Sans"/>
              </a:rPr>
              <a:t>Përfitimet e Arsimit të Hapur për</a:t>
            </a:r>
            <a:r>
              <a:rPr b="1" i="0" lang="en" sz="2300" u="none" cap="none" strike="noStrike">
                <a:solidFill>
                  <a:srgbClr val="004993"/>
                </a:solidFill>
                <a:latin typeface="Open Sans"/>
                <a:ea typeface="Open Sans"/>
                <a:cs typeface="Open Sans"/>
                <a:sym typeface="Open Sans"/>
              </a:rPr>
              <a:t> </a:t>
            </a:r>
            <a:r>
              <a:rPr b="1" lang="en" sz="2300">
                <a:solidFill>
                  <a:srgbClr val="FFDE59"/>
                </a:solidFill>
                <a:latin typeface="Open Sans"/>
                <a:ea typeface="Open Sans"/>
                <a:cs typeface="Open Sans"/>
                <a:sym typeface="Open Sans"/>
              </a:rPr>
              <a:t>bibliotekarët</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16" name="Shape 716"/>
        <p:cNvGrpSpPr/>
        <p:nvPr/>
      </p:nvGrpSpPr>
      <p:grpSpPr>
        <a:xfrm>
          <a:off x="0" y="0"/>
          <a:ext cx="0" cy="0"/>
          <a:chOff x="0" y="0"/>
          <a:chExt cx="0" cy="0"/>
        </a:xfrm>
      </p:grpSpPr>
      <p:sp>
        <p:nvSpPr>
          <p:cNvPr id="717" name="Google Shape;717;g2248d3b4d4b_1_205"/>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18" name="Google Shape;718;g2248d3b4d4b_1_20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19" name="Google Shape;719;g2248d3b4d4b_1_205"/>
          <p:cNvSpPr txBox="1"/>
          <p:nvPr/>
        </p:nvSpPr>
        <p:spPr>
          <a:xfrm>
            <a:off x="2618579" y="565887"/>
            <a:ext cx="4645200" cy="2332200"/>
          </a:xfrm>
          <a:prstGeom prst="rect">
            <a:avLst/>
          </a:prstGeom>
          <a:noFill/>
          <a:ln>
            <a:noFill/>
          </a:ln>
        </p:spPr>
        <p:txBody>
          <a:bodyPr anchorCtr="0" anchor="t" bIns="74375" lIns="74375" spcFirstLastPara="1" rIns="74375" wrap="square" tIns="74375">
            <a:spAutoFit/>
          </a:bodyPr>
          <a:lstStyle/>
          <a:p>
            <a:pPr indent="0" lvl="0" marL="0" rtl="0" algn="l">
              <a:lnSpc>
                <a:spcPct val="115000"/>
              </a:lnSpc>
              <a:spcBef>
                <a:spcPts val="0"/>
              </a:spcBef>
              <a:spcAft>
                <a:spcPts val="0"/>
              </a:spcAft>
              <a:buClr>
                <a:schemeClr val="dk1"/>
              </a:buClr>
              <a:buSzPts val="1900"/>
              <a:buFont typeface="Arial"/>
              <a:buNone/>
            </a:pPr>
            <a:r>
              <a:rPr b="1" lang="en" sz="2100">
                <a:solidFill>
                  <a:srgbClr val="B9E9F6"/>
                </a:solidFill>
                <a:latin typeface="Open Sans"/>
                <a:ea typeface="Open Sans"/>
                <a:cs typeface="Open Sans"/>
                <a:sym typeface="Open Sans"/>
              </a:rPr>
              <a:t>Kontributi në arritjen e QZhQ-ve</a:t>
            </a:r>
            <a:endParaRPr sz="2100">
              <a:solidFill>
                <a:srgbClr val="B9E9F6"/>
              </a:solidFill>
              <a:latin typeface="Open Sans"/>
              <a:ea typeface="Open Sans"/>
              <a:cs typeface="Open Sans"/>
              <a:sym typeface="Open Sans"/>
            </a:endParaRPr>
          </a:p>
          <a:p>
            <a:pPr indent="0" lvl="0" marL="0" rtl="0" algn="l">
              <a:lnSpc>
                <a:spcPct val="115000"/>
              </a:lnSpc>
              <a:spcBef>
                <a:spcPts val="0"/>
              </a:spcBef>
              <a:spcAft>
                <a:spcPts val="0"/>
              </a:spcAft>
              <a:buClr>
                <a:schemeClr val="dk1"/>
              </a:buClr>
              <a:buSzPts val="1900"/>
              <a:buFont typeface="Arial"/>
              <a:buNone/>
            </a:pPr>
            <a:r>
              <a:rPr lang="en" sz="2100">
                <a:solidFill>
                  <a:srgbClr val="B9E9F6"/>
                </a:solidFill>
                <a:latin typeface="Open Sans"/>
                <a:ea typeface="Open Sans"/>
                <a:cs typeface="Open Sans"/>
                <a:sym typeface="Open Sans"/>
              </a:rPr>
              <a:t>Ndihmoni në dhënien e një kontributi më konkret dhe të matshëm në arritjen e QZhQ-ve (Qëllimet e Zhvillimit të Qëndrueshëm). </a:t>
            </a:r>
            <a:endParaRPr b="1" sz="2100">
              <a:solidFill>
                <a:srgbClr val="B9E9F6"/>
              </a:solidFill>
              <a:latin typeface="Open Sans"/>
              <a:ea typeface="Open Sans"/>
              <a:cs typeface="Open Sans"/>
              <a:sym typeface="Open Sans"/>
            </a:endParaRPr>
          </a:p>
        </p:txBody>
      </p:sp>
      <p:sp>
        <p:nvSpPr>
          <p:cNvPr id="720" name="Google Shape;720;g2248d3b4d4b_1_205"/>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721" name="Google Shape;721;g2248d3b4d4b_1_205"/>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22" name="Google Shape;722;g2248d3b4d4b_1_20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723" name="Google Shape;723;g2248d3b4d4b_1_205"/>
          <p:cNvSpPr txBox="1"/>
          <p:nvPr/>
        </p:nvSpPr>
        <p:spPr>
          <a:xfrm>
            <a:off x="124375" y="1073175"/>
            <a:ext cx="24942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004993"/>
                </a:solidFill>
                <a:latin typeface="Open Sans"/>
                <a:ea typeface="Open Sans"/>
                <a:cs typeface="Open Sans"/>
                <a:sym typeface="Open Sans"/>
              </a:rPr>
              <a:t>Përfitimet e Arsimit të Hapur për</a:t>
            </a:r>
            <a:r>
              <a:rPr b="1" i="0" lang="en" sz="2300" u="none" cap="none" strike="noStrike">
                <a:solidFill>
                  <a:srgbClr val="004993"/>
                </a:solidFill>
                <a:latin typeface="Open Sans"/>
                <a:ea typeface="Open Sans"/>
                <a:cs typeface="Open Sans"/>
                <a:sym typeface="Open Sans"/>
              </a:rPr>
              <a:t> </a:t>
            </a:r>
            <a:r>
              <a:rPr b="1" lang="en" sz="2300">
                <a:solidFill>
                  <a:srgbClr val="FFDE59"/>
                </a:solidFill>
                <a:latin typeface="Open Sans"/>
                <a:ea typeface="Open Sans"/>
                <a:cs typeface="Open Sans"/>
                <a:sym typeface="Open Sans"/>
              </a:rPr>
              <a:t>bibliotekarët</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27" name="Shape 727"/>
        <p:cNvGrpSpPr/>
        <p:nvPr/>
      </p:nvGrpSpPr>
      <p:grpSpPr>
        <a:xfrm>
          <a:off x="0" y="0"/>
          <a:ext cx="0" cy="0"/>
          <a:chOff x="0" y="0"/>
          <a:chExt cx="0" cy="0"/>
        </a:xfrm>
      </p:grpSpPr>
      <p:sp>
        <p:nvSpPr>
          <p:cNvPr id="728" name="Google Shape;728;g2248d3b4d4b_1_215"/>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29" name="Google Shape;729;g2248d3b4d4b_1_21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30" name="Google Shape;730;g2248d3b4d4b_1_215"/>
          <p:cNvSpPr txBox="1"/>
          <p:nvPr/>
        </p:nvSpPr>
        <p:spPr>
          <a:xfrm>
            <a:off x="2618575" y="204825"/>
            <a:ext cx="4917300" cy="3075600"/>
          </a:xfrm>
          <a:prstGeom prst="rect">
            <a:avLst/>
          </a:prstGeom>
          <a:noFill/>
          <a:ln>
            <a:noFill/>
          </a:ln>
        </p:spPr>
        <p:txBody>
          <a:bodyPr anchorCtr="0" anchor="t" bIns="74375" lIns="74375" spcFirstLastPara="1" rIns="74375" wrap="square" tIns="74375">
            <a:spAutoFit/>
          </a:bodyPr>
          <a:lstStyle/>
          <a:p>
            <a:pPr indent="0" lvl="0" marL="0" rtl="0" algn="l">
              <a:lnSpc>
                <a:spcPct val="115000"/>
              </a:lnSpc>
              <a:spcBef>
                <a:spcPts val="1000"/>
              </a:spcBef>
              <a:spcAft>
                <a:spcPts val="0"/>
              </a:spcAft>
              <a:buClr>
                <a:schemeClr val="dk1"/>
              </a:buClr>
              <a:buSzPts val="1900"/>
              <a:buFont typeface="Arial"/>
              <a:buNone/>
            </a:pPr>
            <a:r>
              <a:rPr b="1" lang="en" sz="2100">
                <a:solidFill>
                  <a:srgbClr val="B9E9F6"/>
                </a:solidFill>
                <a:latin typeface="Open Sans"/>
                <a:ea typeface="Open Sans"/>
                <a:cs typeface="Open Sans"/>
                <a:sym typeface="Open Sans"/>
              </a:rPr>
              <a:t>Në përputhje me strategjinë BDP</a:t>
            </a:r>
            <a:r>
              <a:rPr lang="en" sz="2100">
                <a:solidFill>
                  <a:srgbClr val="B9E9F6"/>
                </a:solidFill>
                <a:latin typeface="Open Sans"/>
                <a:ea typeface="Open Sans"/>
                <a:cs typeface="Open Sans"/>
                <a:sym typeface="Open Sans"/>
              </a:rPr>
              <a:t> Bibliotekarët përdorin Edukimin e hapur si një mjet strategjik për të çuar përpara objektivat e Barazisë, Diversitetit dhe Përfshirjes, duke siguruar që mjediset e të mësuarit të jenë të aksesueshme dhe gjithëpërfshirëse për të gjithë.</a:t>
            </a:r>
            <a:endParaRPr b="0" i="0" sz="2100" u="none" cap="none" strike="noStrike">
              <a:solidFill>
                <a:srgbClr val="B9E9F6"/>
              </a:solidFill>
              <a:latin typeface="Arial"/>
              <a:ea typeface="Arial"/>
              <a:cs typeface="Arial"/>
              <a:sym typeface="Arial"/>
            </a:endParaRPr>
          </a:p>
        </p:txBody>
      </p:sp>
      <p:sp>
        <p:nvSpPr>
          <p:cNvPr id="731" name="Google Shape;731;g2248d3b4d4b_1_215"/>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732" name="Google Shape;732;g2248d3b4d4b_1_215"/>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33" name="Google Shape;733;g2248d3b4d4b_1_21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734" name="Google Shape;734;g2248d3b4d4b_1_215"/>
          <p:cNvSpPr txBox="1"/>
          <p:nvPr/>
        </p:nvSpPr>
        <p:spPr>
          <a:xfrm>
            <a:off x="124375" y="1083825"/>
            <a:ext cx="24942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004993"/>
                </a:solidFill>
                <a:latin typeface="Open Sans"/>
                <a:ea typeface="Open Sans"/>
                <a:cs typeface="Open Sans"/>
                <a:sym typeface="Open Sans"/>
              </a:rPr>
              <a:t>Përfitimet e Arsimit të Hapur për</a:t>
            </a:r>
            <a:r>
              <a:rPr b="1" i="0" lang="en" sz="2300" u="none" cap="none" strike="noStrike">
                <a:solidFill>
                  <a:srgbClr val="004993"/>
                </a:solidFill>
                <a:latin typeface="Open Sans"/>
                <a:ea typeface="Open Sans"/>
                <a:cs typeface="Open Sans"/>
                <a:sym typeface="Open Sans"/>
              </a:rPr>
              <a:t> </a:t>
            </a:r>
            <a:r>
              <a:rPr b="1" lang="en" sz="2300">
                <a:solidFill>
                  <a:srgbClr val="FFDE59"/>
                </a:solidFill>
                <a:latin typeface="Open Sans"/>
                <a:ea typeface="Open Sans"/>
                <a:cs typeface="Open Sans"/>
                <a:sym typeface="Open Sans"/>
              </a:rPr>
              <a:t>bibliotekarët</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38" name="Shape 738"/>
        <p:cNvGrpSpPr/>
        <p:nvPr/>
      </p:nvGrpSpPr>
      <p:grpSpPr>
        <a:xfrm>
          <a:off x="0" y="0"/>
          <a:ext cx="0" cy="0"/>
          <a:chOff x="0" y="0"/>
          <a:chExt cx="0" cy="0"/>
        </a:xfrm>
      </p:grpSpPr>
      <p:sp>
        <p:nvSpPr>
          <p:cNvPr id="739" name="Google Shape;739;g2248d3b4d4b_1_225"/>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40" name="Google Shape;740;g2248d3b4d4b_1_22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41" name="Google Shape;741;g2248d3b4d4b_1_225"/>
          <p:cNvSpPr txBox="1"/>
          <p:nvPr/>
        </p:nvSpPr>
        <p:spPr>
          <a:xfrm>
            <a:off x="2646254" y="124587"/>
            <a:ext cx="4645200" cy="3075600"/>
          </a:xfrm>
          <a:prstGeom prst="rect">
            <a:avLst/>
          </a:prstGeom>
          <a:noFill/>
          <a:ln>
            <a:noFill/>
          </a:ln>
        </p:spPr>
        <p:txBody>
          <a:bodyPr anchorCtr="0" anchor="t" bIns="74375" lIns="74375" spcFirstLastPara="1" rIns="74375" wrap="square" tIns="74375">
            <a:spAutoFit/>
          </a:bodyPr>
          <a:lstStyle/>
          <a:p>
            <a:pPr indent="0" lvl="0" marL="0" rtl="0" algn="l">
              <a:lnSpc>
                <a:spcPct val="115000"/>
              </a:lnSpc>
              <a:spcBef>
                <a:spcPts val="1000"/>
              </a:spcBef>
              <a:spcAft>
                <a:spcPts val="1000"/>
              </a:spcAft>
              <a:buClr>
                <a:schemeClr val="dk1"/>
              </a:buClr>
              <a:buSzPts val="1900"/>
              <a:buFont typeface="Arial"/>
              <a:buNone/>
            </a:pPr>
            <a:r>
              <a:rPr b="1" lang="en" sz="2100">
                <a:solidFill>
                  <a:srgbClr val="B9E9F6"/>
                </a:solidFill>
                <a:latin typeface="Open Sans"/>
                <a:ea typeface="Open Sans"/>
                <a:cs typeface="Open Sans"/>
                <a:sym typeface="Open Sans"/>
              </a:rPr>
              <a:t>Mbështesni kolegët dhe merrni mbështetje nga kolegët </a:t>
            </a:r>
            <a:r>
              <a:rPr lang="en" sz="2100">
                <a:solidFill>
                  <a:srgbClr val="B9E9F6"/>
                </a:solidFill>
                <a:latin typeface="Open Sans"/>
                <a:ea typeface="Open Sans"/>
                <a:cs typeface="Open Sans"/>
                <a:sym typeface="Open Sans"/>
              </a:rPr>
              <a:t>Bibliotekarët kultivojnë të nxënit gjatë gjithë jetës duke ofruar mundësi të larmishme arsimore dhe duke nxitur mbështetjen e ndërsjellë brenda komuniteteve të tyre. </a:t>
            </a:r>
            <a:endParaRPr b="0" i="0" sz="2100" u="none" cap="none" strike="noStrike">
              <a:solidFill>
                <a:srgbClr val="B9E9F6"/>
              </a:solidFill>
              <a:latin typeface="Arial"/>
              <a:ea typeface="Arial"/>
              <a:cs typeface="Arial"/>
              <a:sym typeface="Arial"/>
            </a:endParaRPr>
          </a:p>
        </p:txBody>
      </p:sp>
      <p:sp>
        <p:nvSpPr>
          <p:cNvPr id="742" name="Google Shape;742;g2248d3b4d4b_1_225"/>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743" name="Google Shape;743;g2248d3b4d4b_1_225"/>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44" name="Google Shape;744;g2248d3b4d4b_1_22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745" name="Google Shape;745;g2248d3b4d4b_1_225"/>
          <p:cNvSpPr txBox="1"/>
          <p:nvPr/>
        </p:nvSpPr>
        <p:spPr>
          <a:xfrm>
            <a:off x="124375" y="1083825"/>
            <a:ext cx="24942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004993"/>
                </a:solidFill>
                <a:latin typeface="Open Sans"/>
                <a:ea typeface="Open Sans"/>
                <a:cs typeface="Open Sans"/>
                <a:sym typeface="Open Sans"/>
              </a:rPr>
              <a:t>Përfitimet e Arsimit të Hapur për</a:t>
            </a:r>
            <a:r>
              <a:rPr b="1" i="0" lang="en" sz="2300" u="none" cap="none" strike="noStrike">
                <a:solidFill>
                  <a:srgbClr val="004993"/>
                </a:solidFill>
                <a:latin typeface="Open Sans"/>
                <a:ea typeface="Open Sans"/>
                <a:cs typeface="Open Sans"/>
                <a:sym typeface="Open Sans"/>
              </a:rPr>
              <a:t> </a:t>
            </a:r>
            <a:r>
              <a:rPr b="1" lang="en" sz="2300">
                <a:solidFill>
                  <a:srgbClr val="FFDE59"/>
                </a:solidFill>
                <a:latin typeface="Open Sans"/>
                <a:ea typeface="Open Sans"/>
                <a:cs typeface="Open Sans"/>
                <a:sym typeface="Open Sans"/>
              </a:rPr>
              <a:t>bibliotekarët</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749" name="Shape 749"/>
        <p:cNvGrpSpPr/>
        <p:nvPr/>
      </p:nvGrpSpPr>
      <p:grpSpPr>
        <a:xfrm>
          <a:off x="0" y="0"/>
          <a:ext cx="0" cy="0"/>
          <a:chOff x="0" y="0"/>
          <a:chExt cx="0" cy="0"/>
        </a:xfrm>
      </p:grpSpPr>
      <p:sp>
        <p:nvSpPr>
          <p:cNvPr id="750" name="Google Shape;750;g114940a043f_2_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751" name="Google Shape;751;g114940a043f_2_1"/>
          <p:cNvPicPr preferRelativeResize="0"/>
          <p:nvPr/>
        </p:nvPicPr>
        <p:blipFill rotWithShape="1">
          <a:blip r:embed="rId3">
            <a:alphaModFix/>
          </a:blip>
          <a:srcRect b="0" l="0" r="0" t="0"/>
          <a:stretch/>
        </p:blipFill>
        <p:spPr>
          <a:xfrm>
            <a:off x="1328400" y="431675"/>
            <a:ext cx="2053626" cy="1559049"/>
          </a:xfrm>
          <a:prstGeom prst="rect">
            <a:avLst/>
          </a:prstGeom>
          <a:noFill/>
          <a:ln>
            <a:noFill/>
          </a:ln>
        </p:spPr>
      </p:pic>
      <p:sp>
        <p:nvSpPr>
          <p:cNvPr id="752" name="Google Shape;752;g114940a043f_2_1"/>
          <p:cNvSpPr txBox="1"/>
          <p:nvPr/>
        </p:nvSpPr>
        <p:spPr>
          <a:xfrm>
            <a:off x="1367624" y="549125"/>
            <a:ext cx="3462000" cy="1015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BHA</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200" u="none" cap="none" strike="noStrike">
                <a:solidFill>
                  <a:schemeClr val="lt1"/>
                </a:solidFill>
                <a:latin typeface="Open Sans"/>
                <a:ea typeface="Open Sans"/>
                <a:cs typeface="Open Sans"/>
                <a:sym typeface="Open Sans"/>
              </a:rPr>
              <a:t>THEMELORE</a:t>
            </a:r>
            <a:endParaRPr b="0" i="0" sz="2200" u="none" cap="none" strike="noStrike">
              <a:solidFill>
                <a:schemeClr val="lt1"/>
              </a:solidFill>
              <a:latin typeface="Open Sans"/>
              <a:ea typeface="Open Sans"/>
              <a:cs typeface="Open Sans"/>
              <a:sym typeface="Open Sans"/>
            </a:endParaRPr>
          </a:p>
        </p:txBody>
      </p:sp>
      <p:cxnSp>
        <p:nvCxnSpPr>
          <p:cNvPr id="753" name="Google Shape;753;g114940a043f_2_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754" name="Google Shape;754;g114940a043f_2_1"/>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pic>
        <p:nvPicPr>
          <p:cNvPr id="755" name="Google Shape;755;g114940a043f_2_1"/>
          <p:cNvPicPr preferRelativeResize="0"/>
          <p:nvPr/>
        </p:nvPicPr>
        <p:blipFill rotWithShape="1">
          <a:blip r:embed="rId5">
            <a:alphaModFix/>
          </a:blip>
          <a:srcRect b="0" l="0" r="0" t="0"/>
          <a:stretch/>
        </p:blipFill>
        <p:spPr>
          <a:xfrm>
            <a:off x="6332275" y="3583485"/>
            <a:ext cx="1146766" cy="334325"/>
          </a:xfrm>
          <a:prstGeom prst="rect">
            <a:avLst/>
          </a:prstGeom>
          <a:noFill/>
          <a:ln>
            <a:noFill/>
          </a:ln>
        </p:spPr>
      </p:pic>
      <p:pic>
        <p:nvPicPr>
          <p:cNvPr id="756" name="Google Shape;756;g114940a043f_2_1"/>
          <p:cNvPicPr preferRelativeResize="0"/>
          <p:nvPr/>
        </p:nvPicPr>
        <p:blipFill rotWithShape="1">
          <a:blip r:embed="rId6">
            <a:alphaModFix/>
          </a:blip>
          <a:srcRect b="0" l="0" r="0" t="0"/>
          <a:stretch/>
        </p:blipFill>
        <p:spPr>
          <a:xfrm>
            <a:off x="5663175" y="3575413"/>
            <a:ext cx="594365" cy="334325"/>
          </a:xfrm>
          <a:prstGeom prst="rect">
            <a:avLst/>
          </a:prstGeom>
          <a:noFill/>
          <a:ln>
            <a:noFill/>
          </a:ln>
        </p:spPr>
      </p:pic>
      <p:sp>
        <p:nvSpPr>
          <p:cNvPr id="757" name="Google Shape;757;g114940a043f_2_1"/>
          <p:cNvSpPr txBox="1"/>
          <p:nvPr/>
        </p:nvSpPr>
        <p:spPr>
          <a:xfrm>
            <a:off x="3530380" y="340450"/>
            <a:ext cx="3784800" cy="1858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NJË PAKETË VEGLASH ENOEL</a:t>
            </a:r>
            <a:endParaRPr b="1" i="0" sz="3700" u="none" cap="none" strike="noStrike">
              <a:solidFill>
                <a:srgbClr val="004993"/>
              </a:solidFill>
              <a:latin typeface="Open Sans"/>
              <a:ea typeface="Open Sans"/>
              <a:cs typeface="Open Sans"/>
              <a:sym typeface="Open Sans"/>
            </a:endParaRPr>
          </a:p>
        </p:txBody>
      </p:sp>
      <p:sp>
        <p:nvSpPr>
          <p:cNvPr id="758" name="Google Shape;758;g114940a043f_2_1"/>
          <p:cNvSpPr txBox="1"/>
          <p:nvPr/>
        </p:nvSpPr>
        <p:spPr>
          <a:xfrm>
            <a:off x="781875" y="2076700"/>
            <a:ext cx="6377100" cy="1312500"/>
          </a:xfrm>
          <a:prstGeom prst="rect">
            <a:avLst/>
          </a:prstGeom>
          <a:noFill/>
          <a:ln>
            <a:noFill/>
          </a:ln>
        </p:spPr>
        <p:txBody>
          <a:bodyPr anchorCtr="0" anchor="t" bIns="91525" lIns="91525" spcFirstLastPara="1" rIns="91525" wrap="square" tIns="91525">
            <a:spAutoFit/>
          </a:bodyPr>
          <a:lstStyle/>
          <a:p>
            <a:pPr indent="0" lvl="0" marL="0" marR="0" rtl="0" algn="ctr">
              <a:lnSpc>
                <a:spcPct val="115000"/>
              </a:lnSpc>
              <a:spcBef>
                <a:spcPts val="1500"/>
              </a:spcBef>
              <a:spcAft>
                <a:spcPts val="0"/>
              </a:spcAft>
              <a:buClr>
                <a:srgbClr val="000000"/>
              </a:buClr>
              <a:buSzPts val="1100"/>
              <a:buFont typeface="Arial"/>
              <a:buNone/>
            </a:pPr>
            <a:r>
              <a:rPr b="0" i="0" lang="en" sz="900" u="none" cap="none" strike="noStrike">
                <a:solidFill>
                  <a:srgbClr val="000000"/>
                </a:solidFill>
                <a:latin typeface="Open Sans"/>
                <a:ea typeface="Open Sans"/>
                <a:cs typeface="Open Sans"/>
                <a:sym typeface="Open Sans"/>
              </a:rPr>
              <a:t>“Albanian_OE Benefits - ENOEL Toolkit” is an adaptation of “An ENOEL To</a:t>
            </a:r>
            <a:r>
              <a:rPr lang="en" sz="900">
                <a:latin typeface="Open Sans"/>
                <a:ea typeface="Open Sans"/>
                <a:cs typeface="Open Sans"/>
                <a:sym typeface="Open Sans"/>
              </a:rPr>
              <a:t>olkit” (version 4) publish</a:t>
            </a:r>
            <a:r>
              <a:rPr b="0" i="0" lang="en" sz="900" u="none" cap="none" strike="noStrike">
                <a:solidFill>
                  <a:srgbClr val="000000"/>
                </a:solidFill>
                <a:latin typeface="Open Sans"/>
                <a:ea typeface="Open Sans"/>
                <a:cs typeface="Open Sans"/>
                <a:sym typeface="Open Sans"/>
              </a:rPr>
              <a:t>ed as of </a:t>
            </a:r>
            <a:r>
              <a:rPr lang="en" sz="900">
                <a:latin typeface="Open Sans"/>
                <a:ea typeface="Open Sans"/>
                <a:cs typeface="Open Sans"/>
                <a:sym typeface="Open Sans"/>
              </a:rPr>
              <a:t>September 2024</a:t>
            </a:r>
            <a:r>
              <a:rPr b="0" i="0" lang="en" sz="900" u="none" cap="none" strike="noStrike">
                <a:solidFill>
                  <a:srgbClr val="000000"/>
                </a:solidFill>
                <a:latin typeface="Open Sans"/>
                <a:ea typeface="Open Sans"/>
                <a:cs typeface="Open Sans"/>
                <a:sym typeface="Open Sans"/>
              </a:rPr>
              <a:t> </a:t>
            </a:r>
            <a:r>
              <a:rPr b="0" i="0" lang="en" sz="900" u="sng" cap="none" strike="noStrike">
                <a:solidFill>
                  <a:srgbClr val="0563C1"/>
                </a:solidFill>
                <a:latin typeface="Open Sans"/>
                <a:ea typeface="Open Sans"/>
                <a:cs typeface="Open Sans"/>
                <a:sym typeface="Open Sans"/>
                <a:hlinkClick r:id="rId7">
                  <a:extLst>
                    <a:ext uri="{A12FA001-AC4F-418D-AE19-62706E023703}">
                      <ahyp:hlinkClr val="tx"/>
                    </a:ext>
                  </a:extLst>
                </a:hlinkClick>
              </a:rPr>
              <a:t>here</a:t>
            </a:r>
            <a:r>
              <a:rPr b="0" i="0" lang="en" sz="900" u="none" cap="none" strike="noStrike">
                <a:solidFill>
                  <a:srgbClr val="000000"/>
                </a:solidFill>
                <a:latin typeface="Open Sans"/>
                <a:ea typeface="Open Sans"/>
                <a:cs typeface="Open Sans"/>
                <a:sym typeface="Open Sans"/>
              </a:rPr>
              <a:t> (the “Original Work”), licensed by</a:t>
            </a:r>
            <a:r>
              <a:rPr b="0" i="0" lang="en" sz="900" u="none" cap="none" strike="noStrike">
                <a:solidFill>
                  <a:srgbClr val="000000"/>
                </a:solidFill>
                <a:uFill>
                  <a:noFill/>
                </a:uFill>
                <a:latin typeface="Open Sans"/>
                <a:ea typeface="Open Sans"/>
                <a:cs typeface="Open Sans"/>
                <a:sym typeface="Open Sans"/>
                <a:hlinkClick r:id="rId8">
                  <a:extLst>
                    <a:ext uri="{A12FA001-AC4F-418D-AE19-62706E023703}">
                      <ahyp:hlinkClr val="tx"/>
                    </a:ext>
                  </a:extLst>
                </a:hlinkClick>
              </a:rPr>
              <a:t> </a:t>
            </a:r>
            <a:r>
              <a:rPr b="0" i="0" lang="en" sz="900" u="sng" cap="none" strike="noStrike">
                <a:solidFill>
                  <a:srgbClr val="1155CC"/>
                </a:solidFill>
                <a:latin typeface="Open Sans"/>
                <a:ea typeface="Open Sans"/>
                <a:cs typeface="Open Sans"/>
                <a:sym typeface="Open Sans"/>
                <a:hlinkClick r:id="rId9">
                  <a:extLst>
                    <a:ext uri="{A12FA001-AC4F-418D-AE19-62706E023703}">
                      <ahyp:hlinkClr val="tx"/>
                    </a:ext>
                  </a:extLst>
                </a:hlinkClick>
              </a:rPr>
              <a:t>SPARC Europe</a:t>
            </a:r>
            <a:r>
              <a:rPr b="0" i="0" lang="en" sz="900" u="none" cap="none" strike="noStrike">
                <a:solidFill>
                  <a:srgbClr val="000000"/>
                </a:solidFill>
                <a:latin typeface="Open Sans"/>
                <a:ea typeface="Open Sans"/>
                <a:cs typeface="Open Sans"/>
                <a:sym typeface="Open Sans"/>
              </a:rPr>
              <a:t> (curated by </a:t>
            </a:r>
            <a:r>
              <a:rPr b="0" i="0" lang="en" sz="900" u="sng" cap="none" strike="noStrike">
                <a:solidFill>
                  <a:srgbClr val="2A6496"/>
                </a:solidFill>
                <a:latin typeface="Open Sans"/>
                <a:ea typeface="Open Sans"/>
                <a:cs typeface="Open Sans"/>
                <a:sym typeface="Open Sans"/>
                <a:hlinkClick r:id="rId10">
                  <a:extLst>
                    <a:ext uri="{A12FA001-AC4F-418D-AE19-62706E023703}">
                      <ahyp:hlinkClr val="tx"/>
                    </a:ext>
                  </a:extLst>
                </a:hlinkClick>
              </a:rPr>
              <a:t>The European Network of Open Education Librarians</a:t>
            </a:r>
            <a:r>
              <a:rPr b="0" i="0" lang="en" sz="900" u="none" cap="none" strike="noStrike">
                <a:solidFill>
                  <a:srgbClr val="333333"/>
                </a:solidFill>
                <a:latin typeface="Open Sans"/>
                <a:ea typeface="Open Sans"/>
                <a:cs typeface="Open Sans"/>
                <a:sym typeface="Open Sans"/>
              </a:rPr>
              <a:t>) </a:t>
            </a:r>
            <a:r>
              <a:rPr b="0" i="0" lang="en" sz="900" u="none" cap="none" strike="noStrike">
                <a:solidFill>
                  <a:srgbClr val="000000"/>
                </a:solidFill>
                <a:latin typeface="Open Sans"/>
                <a:ea typeface="Open Sans"/>
                <a:cs typeface="Open Sans"/>
                <a:sym typeface="Open Sans"/>
              </a:rPr>
              <a:t>under a </a:t>
            </a:r>
            <a:r>
              <a:rPr b="0" i="0" lang="en" sz="900" u="sng" cap="none" strike="noStrike">
                <a:solidFill>
                  <a:srgbClr val="1155CC"/>
                </a:solidFill>
                <a:latin typeface="Open Sans"/>
                <a:ea typeface="Open Sans"/>
                <a:cs typeface="Open Sans"/>
                <a:sym typeface="Open Sans"/>
                <a:hlinkClick r:id="rId11">
                  <a:extLst>
                    <a:ext uri="{A12FA001-AC4F-418D-AE19-62706E023703}">
                      <ahyp:hlinkClr val="tx"/>
                    </a:ext>
                  </a:extLst>
                </a:hlinkClick>
              </a:rPr>
              <a:t>Creative Commons Attribution 4.0 International License</a:t>
            </a:r>
            <a:r>
              <a:rPr b="0" i="0" lang="en" sz="900" u="none" cap="none" strike="noStrike">
                <a:solidFill>
                  <a:srgbClr val="000000"/>
                </a:solidFill>
                <a:latin typeface="Open Sans"/>
                <a:ea typeface="Open Sans"/>
                <a:cs typeface="Open Sans"/>
                <a:sym typeface="Open Sans"/>
              </a:rPr>
              <a:t>. This adaptation is made and published by SPARC EUROPE (the “Adapter”) under a </a:t>
            </a:r>
            <a:r>
              <a:rPr b="0" i="0" lang="en" sz="900" u="sng" cap="none" strike="noStrike">
                <a:solidFill>
                  <a:srgbClr val="1155CC"/>
                </a:solidFill>
                <a:latin typeface="Open Sans"/>
                <a:ea typeface="Open Sans"/>
                <a:cs typeface="Open Sans"/>
                <a:sym typeface="Open Sans"/>
                <a:hlinkClick r:id="rId12">
                  <a:extLst>
                    <a:ext uri="{A12FA001-AC4F-418D-AE19-62706E023703}">
                      <ahyp:hlinkClr val="tx"/>
                    </a:ext>
                  </a:extLst>
                </a:hlinkClick>
              </a:rPr>
              <a:t>Creative Commons Attribution 4.0 International License</a:t>
            </a:r>
            <a:r>
              <a:rPr b="0" i="0" lang="en" sz="900" u="none" cap="none" strike="noStrike">
                <a:solidFill>
                  <a:srgbClr val="000000"/>
                </a:solidFill>
                <a:latin typeface="Open Sans"/>
                <a:ea typeface="Open Sans"/>
                <a:cs typeface="Open Sans"/>
                <a:sym typeface="Open Sans"/>
              </a:rPr>
              <a:t>. The Adapter modified the Original Work in the following respects: translated the materials from English to Albanian.”</a:t>
            </a:r>
            <a:endParaRPr b="0" i="0" sz="900" u="none" cap="none" strike="noStrike">
              <a:solidFill>
                <a:srgbClr val="000000"/>
              </a:solidFill>
              <a:latin typeface="Open Sans"/>
              <a:ea typeface="Open Sans"/>
              <a:cs typeface="Open Sans"/>
              <a:sym typeface="Open Sans"/>
            </a:endParaRPr>
          </a:p>
          <a:p>
            <a:pPr indent="0" lvl="0" marL="0" marR="0" rtl="0" algn="ctr">
              <a:lnSpc>
                <a:spcPct val="115000"/>
              </a:lnSpc>
              <a:spcBef>
                <a:spcPts val="1500"/>
              </a:spcBef>
              <a:spcAft>
                <a:spcPts val="800"/>
              </a:spcAft>
              <a:buClr>
                <a:srgbClr val="000000"/>
              </a:buClr>
              <a:buSzPts val="1100"/>
              <a:buFont typeface="Arial"/>
              <a:buNone/>
            </a:pPr>
            <a:r>
              <a:rPr b="0" i="0" lang="en" sz="900" u="none" cap="none" strike="noStrike">
                <a:solidFill>
                  <a:srgbClr val="000000"/>
                </a:solidFill>
                <a:latin typeface="Open Sans"/>
                <a:ea typeface="Open Sans"/>
                <a:cs typeface="Open Sans"/>
                <a:sym typeface="Open Sans"/>
              </a:rPr>
              <a:t>Special thanks to Elmedina Abdulahi for the Albanian translation.</a:t>
            </a:r>
            <a:endParaRPr b="0" i="0" sz="900" u="none" cap="none" strike="noStrike">
              <a:solidFill>
                <a:srgbClr val="000000"/>
              </a:solidFill>
              <a:latin typeface="Open Sans"/>
              <a:ea typeface="Open Sans"/>
              <a:cs typeface="Open Sans"/>
              <a:sym typeface="Open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18" name="Shape 118"/>
        <p:cNvGrpSpPr/>
        <p:nvPr/>
      </p:nvGrpSpPr>
      <p:grpSpPr>
        <a:xfrm>
          <a:off x="0" y="0"/>
          <a:ext cx="0" cy="0"/>
          <a:chOff x="0" y="0"/>
          <a:chExt cx="0" cy="0"/>
        </a:xfrm>
      </p:grpSpPr>
      <p:sp>
        <p:nvSpPr>
          <p:cNvPr id="119" name="Google Shape;119;p4"/>
          <p:cNvSpPr txBox="1"/>
          <p:nvPr/>
        </p:nvSpPr>
        <p:spPr>
          <a:xfrm>
            <a:off x="3318442" y="939784"/>
            <a:ext cx="3999000" cy="1858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BHA duhet të jenë të arritshëm</a:t>
            </a:r>
            <a:endParaRPr b="1" i="0" sz="3700" u="none" cap="none" strike="noStrike">
              <a:solidFill>
                <a:srgbClr val="004993"/>
              </a:solidFill>
              <a:latin typeface="Open Sans"/>
              <a:ea typeface="Open Sans"/>
              <a:cs typeface="Open Sans"/>
              <a:sym typeface="Open Sans"/>
            </a:endParaRPr>
          </a:p>
        </p:txBody>
      </p:sp>
      <p:sp>
        <p:nvSpPr>
          <p:cNvPr id="120" name="Google Shape;120;p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21" name="Google Shape;121;p4"/>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cxnSp>
        <p:nvCxnSpPr>
          <p:cNvPr id="122" name="Google Shape;122;p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23" name="Google Shape;123;p4"/>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24" name="Google Shape;124;p4"/>
          <p:cNvSpPr txBox="1"/>
          <p:nvPr/>
        </p:nvSpPr>
        <p:spPr>
          <a:xfrm>
            <a:off x="771278" y="1231650"/>
            <a:ext cx="3531900" cy="1015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BHA</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200" u="none" cap="none" strike="noStrike">
                <a:solidFill>
                  <a:schemeClr val="lt1"/>
                </a:solidFill>
                <a:latin typeface="Open Sans"/>
                <a:ea typeface="Open Sans"/>
                <a:cs typeface="Open Sans"/>
                <a:sym typeface="Open Sans"/>
              </a:rPr>
              <a:t>THEMELORE</a:t>
            </a:r>
            <a:endParaRPr b="0" i="0" sz="2200" u="none" cap="none" strike="noStrike">
              <a:solidFill>
                <a:schemeClr val="lt1"/>
              </a:solidFill>
              <a:latin typeface="Open Sans"/>
              <a:ea typeface="Open Sans"/>
              <a:cs typeface="Open Sans"/>
              <a:sym typeface="Open San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28" name="Shape 128"/>
        <p:cNvGrpSpPr/>
        <p:nvPr/>
      </p:nvGrpSpPr>
      <p:grpSpPr>
        <a:xfrm>
          <a:off x="0" y="0"/>
          <a:ext cx="0" cy="0"/>
          <a:chOff x="0" y="0"/>
          <a:chExt cx="0" cy="0"/>
        </a:xfrm>
      </p:grpSpPr>
      <p:sp>
        <p:nvSpPr>
          <p:cNvPr id="129" name="Google Shape;129;p5"/>
          <p:cNvSpPr txBox="1"/>
          <p:nvPr/>
        </p:nvSpPr>
        <p:spPr>
          <a:xfrm>
            <a:off x="3324117" y="939784"/>
            <a:ext cx="3999000" cy="1858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BHA duhet të jenë të ripërdorshëm</a:t>
            </a:r>
            <a:endParaRPr b="1" i="0" sz="3700" u="none" cap="none" strike="noStrike">
              <a:solidFill>
                <a:srgbClr val="004993"/>
              </a:solidFill>
              <a:latin typeface="Open Sans"/>
              <a:ea typeface="Open Sans"/>
              <a:cs typeface="Open Sans"/>
              <a:sym typeface="Open Sans"/>
            </a:endParaRPr>
          </a:p>
        </p:txBody>
      </p:sp>
      <p:sp>
        <p:nvSpPr>
          <p:cNvPr id="130" name="Google Shape;130;p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31" name="Google Shape;131;p5"/>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cxnSp>
        <p:nvCxnSpPr>
          <p:cNvPr id="132" name="Google Shape;132;p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33" name="Google Shape;133;p5"/>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34" name="Google Shape;134;p5"/>
          <p:cNvSpPr txBox="1"/>
          <p:nvPr/>
        </p:nvSpPr>
        <p:spPr>
          <a:xfrm>
            <a:off x="771278" y="1231650"/>
            <a:ext cx="3531900" cy="1015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BHA</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200" u="none" cap="none" strike="noStrike">
                <a:solidFill>
                  <a:schemeClr val="lt1"/>
                </a:solidFill>
                <a:latin typeface="Open Sans"/>
                <a:ea typeface="Open Sans"/>
                <a:cs typeface="Open Sans"/>
                <a:sym typeface="Open Sans"/>
              </a:rPr>
              <a:t>THEMELORE</a:t>
            </a:r>
            <a:endParaRPr b="0" i="0" sz="2200" u="none" cap="none" strike="noStrike">
              <a:solidFill>
                <a:schemeClr val="lt1"/>
              </a:solidFill>
              <a:latin typeface="Open Sans"/>
              <a:ea typeface="Open Sans"/>
              <a:cs typeface="Open Sans"/>
              <a:sym typeface="Open Sans"/>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38" name="Shape 138"/>
        <p:cNvGrpSpPr/>
        <p:nvPr/>
      </p:nvGrpSpPr>
      <p:grpSpPr>
        <a:xfrm>
          <a:off x="0" y="0"/>
          <a:ext cx="0" cy="0"/>
          <a:chOff x="0" y="0"/>
          <a:chExt cx="0" cy="0"/>
        </a:xfrm>
      </p:grpSpPr>
      <p:sp>
        <p:nvSpPr>
          <p:cNvPr id="139" name="Google Shape;139;p6"/>
          <p:cNvSpPr txBox="1"/>
          <p:nvPr/>
        </p:nvSpPr>
        <p:spPr>
          <a:xfrm>
            <a:off x="1916250" y="501175"/>
            <a:ext cx="5216100" cy="550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 sz="2600" u="none" cap="none" strike="noStrike">
                <a:solidFill>
                  <a:srgbClr val="004993"/>
                </a:solidFill>
                <a:latin typeface="Open Sans"/>
                <a:ea typeface="Open Sans"/>
                <a:cs typeface="Open Sans"/>
                <a:sym typeface="Open Sans"/>
              </a:rPr>
              <a:t>Çfarë janë licencat e hapura?</a:t>
            </a:r>
            <a:endParaRPr b="1" i="0" sz="2600" u="none" cap="none" strike="noStrike">
              <a:solidFill>
                <a:srgbClr val="004993"/>
              </a:solidFill>
              <a:latin typeface="Open Sans"/>
              <a:ea typeface="Open Sans"/>
              <a:cs typeface="Open Sans"/>
              <a:sym typeface="Open Sans"/>
            </a:endParaRPr>
          </a:p>
        </p:txBody>
      </p:sp>
      <p:sp>
        <p:nvSpPr>
          <p:cNvPr id="140" name="Google Shape;140;p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41" name="Google Shape;141;p6"/>
          <p:cNvSpPr txBox="1"/>
          <p:nvPr/>
        </p:nvSpPr>
        <p:spPr>
          <a:xfrm>
            <a:off x="1908010" y="1465303"/>
            <a:ext cx="5106600" cy="1381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600"/>
              <a:buFont typeface="Arial"/>
              <a:buNone/>
            </a:pPr>
            <a:r>
              <a:rPr b="0" i="0" lang="en" sz="1600" u="none" cap="none" strike="noStrike">
                <a:solidFill>
                  <a:srgbClr val="004993"/>
                </a:solidFill>
                <a:latin typeface="Open Sans"/>
                <a:ea typeface="Open Sans"/>
                <a:cs typeface="Open Sans"/>
                <a:sym typeface="Open Sans"/>
              </a:rPr>
              <a:t>“Licencat e hapura respektojnë të drejtat e pronësisë intelektuale të pronarit të së drejtës së autorit dhe sigurojnë leje që i japin publikut të drejtën për qasje, ripërdorim, ri-qëllim, përshtatje dhe rishpërndarje të materialeve arsimore.”</a:t>
            </a:r>
            <a:endParaRPr b="0" i="0" sz="1600" u="none" cap="none" strike="noStrike">
              <a:solidFill>
                <a:srgbClr val="004993"/>
              </a:solidFill>
              <a:latin typeface="Open Sans"/>
              <a:ea typeface="Open Sans"/>
              <a:cs typeface="Open Sans"/>
              <a:sym typeface="Open Sans"/>
            </a:endParaRPr>
          </a:p>
        </p:txBody>
      </p:sp>
      <p:pic>
        <p:nvPicPr>
          <p:cNvPr id="142" name="Google Shape;142;p6"/>
          <p:cNvPicPr preferRelativeResize="0"/>
          <p:nvPr/>
        </p:nvPicPr>
        <p:blipFill rotWithShape="1">
          <a:blip r:embed="rId3">
            <a:alphaModFix/>
          </a:blip>
          <a:srcRect b="0" l="0" r="0" t="0"/>
          <a:stretch/>
        </p:blipFill>
        <p:spPr>
          <a:xfrm>
            <a:off x="257506" y="267025"/>
            <a:ext cx="1341996" cy="1018801"/>
          </a:xfrm>
          <a:prstGeom prst="rect">
            <a:avLst/>
          </a:prstGeom>
          <a:noFill/>
          <a:ln>
            <a:noFill/>
          </a:ln>
        </p:spPr>
      </p:pic>
      <p:sp>
        <p:nvSpPr>
          <p:cNvPr id="143" name="Google Shape;143;p6"/>
          <p:cNvSpPr txBox="1"/>
          <p:nvPr/>
        </p:nvSpPr>
        <p:spPr>
          <a:xfrm>
            <a:off x="259490" y="267026"/>
            <a:ext cx="2055600" cy="769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chemeClr val="lt1"/>
                </a:solidFill>
                <a:latin typeface="Open Sans"/>
                <a:ea typeface="Open Sans"/>
                <a:cs typeface="Open Sans"/>
                <a:sym typeface="Open Sans"/>
              </a:rPr>
              <a:t>BHA</a:t>
            </a:r>
            <a:endParaRPr b="1" i="0" sz="2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 sz="1500" u="none" cap="none" strike="noStrike">
                <a:solidFill>
                  <a:schemeClr val="lt1"/>
                </a:solidFill>
                <a:latin typeface="Open Sans"/>
                <a:ea typeface="Open Sans"/>
                <a:cs typeface="Open Sans"/>
                <a:sym typeface="Open Sans"/>
              </a:rPr>
              <a:t>THEMELORE</a:t>
            </a:r>
            <a:endParaRPr b="0" i="0" sz="1500" u="none" cap="none" strike="noStrike">
              <a:solidFill>
                <a:schemeClr val="lt1"/>
              </a:solidFill>
              <a:latin typeface="Open Sans"/>
              <a:ea typeface="Open Sans"/>
              <a:cs typeface="Open Sans"/>
              <a:sym typeface="Open Sans"/>
            </a:endParaRPr>
          </a:p>
        </p:txBody>
      </p:sp>
      <p:cxnSp>
        <p:nvCxnSpPr>
          <p:cNvPr id="144" name="Google Shape;144;p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45" name="Google Shape;145;p6"/>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46" name="Google Shape;146;p6"/>
          <p:cNvSpPr txBox="1"/>
          <p:nvPr/>
        </p:nvSpPr>
        <p:spPr>
          <a:xfrm>
            <a:off x="1908000" y="3118385"/>
            <a:ext cx="2752200" cy="3810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200"/>
              <a:buFont typeface="Arial"/>
              <a:buNone/>
            </a:pPr>
            <a:r>
              <a:t/>
            </a:r>
            <a:endParaRPr b="0" i="0" sz="1500" u="none" cap="none" strike="noStrike">
              <a:solidFill>
                <a:srgbClr val="000000"/>
              </a:solidFill>
              <a:latin typeface="Open Sans"/>
              <a:ea typeface="Open Sans"/>
              <a:cs typeface="Open Sans"/>
              <a:sym typeface="Open Sans"/>
            </a:endParaRPr>
          </a:p>
        </p:txBody>
      </p:sp>
      <p:sp>
        <p:nvSpPr>
          <p:cNvPr id="147" name="Google Shape;147;p6"/>
          <p:cNvSpPr txBox="1"/>
          <p:nvPr/>
        </p:nvSpPr>
        <p:spPr>
          <a:xfrm>
            <a:off x="1916246" y="3046725"/>
            <a:ext cx="4605900" cy="4890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45BEDF"/>
                </a:solidFill>
                <a:latin typeface="Open Sans"/>
                <a:ea typeface="Open Sans"/>
                <a:cs typeface="Open Sans"/>
                <a:sym typeface="Open Sans"/>
              </a:rPr>
              <a:t>Nga Rekomandimi i UNESCO-s mbi Burimet e Hapura Arsimore</a:t>
            </a:r>
            <a:endParaRPr b="1" i="0" sz="11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200"/>
              <a:buFont typeface="Arial"/>
              <a:buNone/>
            </a:pPr>
            <a:r>
              <a:rPr b="0" i="0" lang="en" sz="1100" u="sng" cap="none" strike="noStrike">
                <a:solidFill>
                  <a:schemeClr val="accent5"/>
                </a:solidFill>
                <a:latin typeface="Open Sans"/>
                <a:ea typeface="Open Sans"/>
                <a:cs typeface="Open Sans"/>
                <a:sym typeface="Open Sans"/>
                <a:hlinkClick r:id="rId5">
                  <a:extLst>
                    <a:ext uri="{A12FA001-AC4F-418D-AE19-62706E023703}">
                      <ahyp:hlinkClr val="tx"/>
                    </a:ext>
                  </a:extLst>
                </a:hlinkClick>
              </a:rPr>
              <a:t>https://tinyurl.com/openedrec</a:t>
            </a:r>
            <a:r>
              <a:rPr b="0" i="0" lang="en" sz="1100" u="none" cap="none" strike="noStrike">
                <a:solidFill>
                  <a:srgbClr val="45BEDF"/>
                </a:solidFill>
                <a:latin typeface="Open Sans"/>
                <a:ea typeface="Open Sans"/>
                <a:cs typeface="Open Sans"/>
                <a:sym typeface="Open Sans"/>
              </a:rPr>
              <a:t> </a:t>
            </a:r>
            <a:endParaRPr b="1" i="0" sz="1000" u="none" cap="none" strike="noStrike">
              <a:solidFill>
                <a:srgbClr val="45BEDF"/>
              </a:solidFill>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INFINIT</dc:creator>
</cp:coreProperties>
</file>